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sldIdLst>
    <p:sldId id="256" r:id="rId2"/>
    <p:sldId id="266" r:id="rId3"/>
    <p:sldId id="268" r:id="rId4"/>
    <p:sldId id="273" r:id="rId5"/>
    <p:sldId id="286" r:id="rId6"/>
    <p:sldId id="290" r:id="rId7"/>
    <p:sldId id="287" r:id="rId8"/>
    <p:sldId id="288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5856"/>
    <a:srgbClr val="800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4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microsoft.com/office/2007/relationships/hdphoto" Target="../media/hdphoto1.wdp"/><Relationship Id="rId16" Type="http://schemas.openxmlformats.org/officeDocument/2006/relationships/image" Target="../media/image18.svg"/><Relationship Id="rId1" Type="http://schemas.openxmlformats.org/officeDocument/2006/relationships/image" Target="../media/image4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microsoft.com/office/2007/relationships/hdphoto" Target="../media/hdphoto1.wdp"/><Relationship Id="rId16" Type="http://schemas.openxmlformats.org/officeDocument/2006/relationships/image" Target="../media/image18.svg"/><Relationship Id="rId1" Type="http://schemas.openxmlformats.org/officeDocument/2006/relationships/image" Target="../media/image4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D246D2-4540-44DA-A483-655BA20AC162}" type="doc">
      <dgm:prSet loTypeId="urn:microsoft.com/office/officeart/2008/layout/AccentedPicture" loCatId="pictur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21F5D4-148E-49A2-9763-4E4B693F1C4C}">
      <dgm:prSet custT="1"/>
      <dgm:spPr/>
      <dgm:t>
        <a:bodyPr lIns="0" tIns="0" rIns="0" bIns="0" anchor="b" anchorCtr="0"/>
        <a:lstStyle/>
        <a:p>
          <a:endParaRPr lang="en-US" sz="1400" dirty="0"/>
        </a:p>
      </dgm:t>
    </dgm:pt>
    <dgm:pt modelId="{0968C28C-0949-46A7-9F77-BDD8DAD9167B}" type="parTrans" cxnId="{702A3DA8-3B9D-4438-8865-9318739D0120}">
      <dgm:prSet/>
      <dgm:spPr/>
      <dgm:t>
        <a:bodyPr/>
        <a:lstStyle/>
        <a:p>
          <a:endParaRPr lang="en-US"/>
        </a:p>
      </dgm:t>
    </dgm:pt>
    <dgm:pt modelId="{DF90C654-E8B8-43BC-B1AD-9782024A3ADC}" type="sibTrans" cxnId="{702A3DA8-3B9D-4438-8865-9318739D0120}">
      <dgm:prSet/>
      <dgm:spPr>
        <a:blipFill dpi="0"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9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stretch>
            <a:fillRect l="-65" t="3344" r="-65" b="3344"/>
          </a:stretch>
        </a:blipFill>
      </dgm:spPr>
      <dgm:t>
        <a:bodyPr lIns="0" anchor="ctr" anchorCtr="0"/>
        <a:lstStyle/>
        <a:p>
          <a:endParaRPr lang="en-US"/>
        </a:p>
      </dgm:t>
    </dgm:pt>
    <dgm:pt modelId="{FC258CB4-4A80-416C-943A-0B34CA7A1820}">
      <dgm:prSet custT="1"/>
      <dgm:spPr/>
      <dgm:t>
        <a:bodyPr lIns="0" tIns="0" rIns="0" bIns="0" anchor="ctr" anchorCtr="0"/>
        <a:lstStyle/>
        <a:p>
          <a:pPr algn="ctr">
            <a:spcAft>
              <a:spcPts val="0"/>
            </a:spcAft>
          </a:pPr>
          <a:r>
            <a:rPr lang="en-US" sz="1400" b="1" dirty="0"/>
            <a:t>Population  </a:t>
          </a:r>
          <a:r>
            <a:rPr lang="en-US" sz="1400" dirty="0"/>
            <a:t>40,000</a:t>
          </a:r>
        </a:p>
      </dgm:t>
    </dgm:pt>
    <dgm:pt modelId="{9665D502-D400-4545-9101-46DBC9B0E805}" type="parTrans" cxnId="{E78779CD-47B9-452F-A7A6-A8C8006C3D0A}">
      <dgm:prSet/>
      <dgm:spPr/>
      <dgm:t>
        <a:bodyPr/>
        <a:lstStyle/>
        <a:p>
          <a:endParaRPr lang="en-US"/>
        </a:p>
      </dgm:t>
    </dgm:pt>
    <dgm:pt modelId="{8EF631D9-30A4-4F07-B7AC-9F59DFF2CDD3}" type="sibTrans" cxnId="{E78779CD-47B9-452F-A7A6-A8C8006C3D0A}">
      <dgm:prSet/>
      <dgm:spPr/>
      <dgm:t>
        <a:bodyPr/>
        <a:lstStyle/>
        <a:p>
          <a:endParaRPr lang="en-US"/>
        </a:p>
      </dgm:t>
    </dgm:pt>
    <dgm:pt modelId="{17915CCF-196B-43BD-AC47-E8BD69B7410C}">
      <dgm:prSet custT="1"/>
      <dgm:spPr/>
      <dgm:t>
        <a:bodyPr lIns="0" tIns="0" rIns="0" bIns="0" anchor="ctr" anchorCtr="0"/>
        <a:lstStyle/>
        <a:p>
          <a:pPr algn="ctr">
            <a:spcAft>
              <a:spcPct val="15000"/>
            </a:spcAft>
          </a:pPr>
          <a:r>
            <a:rPr lang="en-US" sz="1000" i="1" dirty="0"/>
            <a:t>MSA Principal City</a:t>
          </a:r>
          <a:endParaRPr lang="en-US" sz="1000" dirty="0"/>
        </a:p>
      </dgm:t>
    </dgm:pt>
    <dgm:pt modelId="{33EFA470-967F-4EEF-9910-05541A065110}" type="parTrans" cxnId="{067FCD54-1CE4-4F4E-9900-4621BC1FD928}">
      <dgm:prSet/>
      <dgm:spPr/>
      <dgm:t>
        <a:bodyPr/>
        <a:lstStyle/>
        <a:p>
          <a:endParaRPr lang="en-US"/>
        </a:p>
      </dgm:t>
    </dgm:pt>
    <dgm:pt modelId="{AFEB1E61-0BA2-4D38-9C88-CC9E06F4DFB6}" type="sibTrans" cxnId="{067FCD54-1CE4-4F4E-9900-4621BC1FD928}">
      <dgm:prSet/>
      <dgm:spPr/>
      <dgm:t>
        <a:bodyPr/>
        <a:lstStyle/>
        <a:p>
          <a:endParaRPr lang="en-US"/>
        </a:p>
      </dgm:t>
    </dgm:pt>
    <dgm:pt modelId="{FE4BAC1F-3EBE-459A-A7BE-9F1C2C37D270}">
      <dgm:prSet custT="1"/>
      <dgm:spPr/>
      <dgm:t>
        <a:bodyPr lIns="0" tIns="0" rIns="0" bIns="0"/>
        <a:lstStyle/>
        <a:p>
          <a:pPr algn="ctr">
            <a:lnSpc>
              <a:spcPct val="90000"/>
            </a:lnSpc>
            <a:spcAft>
              <a:spcPts val="0"/>
            </a:spcAft>
          </a:pPr>
          <a:r>
            <a:rPr lang="en-US" sz="1400" b="1" dirty="0"/>
            <a:t>Metro Population</a:t>
          </a:r>
        </a:p>
        <a:p>
          <a:pPr algn="ctr">
            <a:lnSpc>
              <a:spcPct val="90000"/>
            </a:lnSpc>
            <a:spcAft>
              <a:spcPts val="0"/>
            </a:spcAft>
          </a:pPr>
          <a:r>
            <a:rPr lang="en-US" sz="1400" dirty="0"/>
            <a:t>138,067</a:t>
          </a:r>
          <a:endParaRPr lang="en-US" sz="1700" dirty="0"/>
        </a:p>
      </dgm:t>
    </dgm:pt>
    <dgm:pt modelId="{8004DC7A-CBE7-4013-A871-283DA5344230}" type="parTrans" cxnId="{AE526EB0-8646-4CAA-B281-97A55595CAA4}">
      <dgm:prSet/>
      <dgm:spPr/>
      <dgm:t>
        <a:bodyPr/>
        <a:lstStyle/>
        <a:p>
          <a:endParaRPr lang="en-US"/>
        </a:p>
      </dgm:t>
    </dgm:pt>
    <dgm:pt modelId="{39239BC2-B75A-42DE-BB91-45CCC3AF44E3}" type="sibTrans" cxnId="{AE526EB0-8646-4CAA-B281-97A55595CAA4}">
      <dgm:prSet/>
      <dgm:spPr/>
      <dgm:t>
        <a:bodyPr/>
        <a:lstStyle/>
        <a:p>
          <a:endParaRPr lang="en-US"/>
        </a:p>
      </dgm:t>
    </dgm:pt>
    <dgm:pt modelId="{EC334269-B420-4789-B741-B9F5FE63107F}">
      <dgm:prSet custT="1"/>
      <dgm:spPr/>
      <dgm:t>
        <a:bodyPr lIns="0" tIns="0" rIns="0" bIns="0" anchor="ctr" anchorCtr="0"/>
        <a:lstStyle/>
        <a:p>
          <a:pPr algn="ctr">
            <a:spcAft>
              <a:spcPts val="0"/>
            </a:spcAft>
          </a:pPr>
          <a:r>
            <a:rPr lang="en-US" sz="1400" b="1" dirty="0"/>
            <a:t>Median Age  </a:t>
          </a:r>
          <a:r>
            <a:rPr lang="en-US" sz="1400" dirty="0"/>
            <a:t>41.2</a:t>
          </a:r>
        </a:p>
      </dgm:t>
    </dgm:pt>
    <dgm:pt modelId="{48F74A04-1786-4783-B0D5-101B3DC2AF0D}" type="parTrans" cxnId="{6F33FCA2-62C5-43C5-AF70-BF261A64EFEE}">
      <dgm:prSet/>
      <dgm:spPr/>
      <dgm:t>
        <a:bodyPr/>
        <a:lstStyle/>
        <a:p>
          <a:endParaRPr lang="en-US"/>
        </a:p>
      </dgm:t>
    </dgm:pt>
    <dgm:pt modelId="{DD095E3F-6BCA-4A69-AC10-C0F4224DE706}" type="sibTrans" cxnId="{6F33FCA2-62C5-43C5-AF70-BF261A64EFEE}">
      <dgm:prSet/>
      <dgm:spPr/>
      <dgm:t>
        <a:bodyPr/>
        <a:lstStyle/>
        <a:p>
          <a:endParaRPr lang="en-US"/>
        </a:p>
      </dgm:t>
    </dgm:pt>
    <dgm:pt modelId="{0CE63039-18E1-42CE-BE42-1921894BAF75}">
      <dgm:prSet custT="1"/>
      <dgm:spPr/>
      <dgm:t>
        <a:bodyPr lIns="0" tIns="0" rIns="0" bIns="0" anchor="ctr" anchorCtr="0"/>
        <a:lstStyle/>
        <a:p>
          <a:pPr algn="ctr">
            <a:spcAft>
              <a:spcPts val="0"/>
            </a:spcAft>
          </a:pPr>
          <a:r>
            <a:rPr lang="en-US" sz="1400" b="1" dirty="0"/>
            <a:t>Median Income </a:t>
          </a:r>
          <a:r>
            <a:rPr lang="en-US" sz="1400" dirty="0"/>
            <a:t>$76,185</a:t>
          </a:r>
        </a:p>
      </dgm:t>
    </dgm:pt>
    <dgm:pt modelId="{C00A8FCA-0876-4194-A41A-057DDBA999D7}" type="parTrans" cxnId="{1918752F-7BB0-463B-A8C7-E522206BB97E}">
      <dgm:prSet/>
      <dgm:spPr/>
      <dgm:t>
        <a:bodyPr/>
        <a:lstStyle/>
        <a:p>
          <a:endParaRPr lang="en-US"/>
        </a:p>
      </dgm:t>
    </dgm:pt>
    <dgm:pt modelId="{E0A36068-9512-446C-B8D5-9CE22CE83220}" type="sibTrans" cxnId="{1918752F-7BB0-463B-A8C7-E522206BB97E}">
      <dgm:prSet/>
      <dgm:spPr/>
      <dgm:t>
        <a:bodyPr/>
        <a:lstStyle/>
        <a:p>
          <a:endParaRPr lang="en-US"/>
        </a:p>
      </dgm:t>
    </dgm:pt>
    <dgm:pt modelId="{CFB9F465-E252-4665-AF54-753BF2A533C6}">
      <dgm:prSet custT="1"/>
      <dgm:spPr/>
      <dgm:t>
        <a:bodyPr lIns="0" tIns="0" rIns="0" bIns="0"/>
        <a:lstStyle/>
        <a:p>
          <a:pPr algn="ctr">
            <a:spcAft>
              <a:spcPts val="0"/>
            </a:spcAft>
          </a:pPr>
          <a:r>
            <a:rPr lang="en-US" sz="1400" b="1" dirty="0"/>
            <a:t>Median Home Value </a:t>
          </a:r>
        </a:p>
        <a:p>
          <a:pPr algn="ctr">
            <a:spcAft>
              <a:spcPts val="0"/>
            </a:spcAft>
          </a:pPr>
          <a:r>
            <a:rPr lang="en-US" sz="1400" dirty="0"/>
            <a:t>$205,500</a:t>
          </a:r>
        </a:p>
      </dgm:t>
    </dgm:pt>
    <dgm:pt modelId="{036E6029-2BC7-4CE9-BC1D-AE5553388FAB}" type="parTrans" cxnId="{18B7D5C7-245C-4065-964E-EA8296878A3C}">
      <dgm:prSet/>
      <dgm:spPr/>
      <dgm:t>
        <a:bodyPr/>
        <a:lstStyle/>
        <a:p>
          <a:endParaRPr lang="en-US"/>
        </a:p>
      </dgm:t>
    </dgm:pt>
    <dgm:pt modelId="{26F1DFB1-87BA-4E72-A56B-A8F3AC0C7633}" type="sibTrans" cxnId="{18B7D5C7-245C-4065-964E-EA8296878A3C}">
      <dgm:prSet/>
      <dgm:spPr/>
      <dgm:t>
        <a:bodyPr/>
        <a:lstStyle/>
        <a:p>
          <a:endParaRPr lang="en-US"/>
        </a:p>
      </dgm:t>
    </dgm:pt>
    <dgm:pt modelId="{445B0AEC-AC5F-4BEC-8B84-82DEF7A053C2}">
      <dgm:prSet custT="1"/>
      <dgm:spPr/>
      <dgm:t>
        <a:bodyPr lIns="0" tIns="0" rIns="0" bIns="0" anchor="ctr" anchorCtr="0"/>
        <a:lstStyle/>
        <a:p>
          <a:pPr algn="ctr">
            <a:spcAft>
              <a:spcPts val="0"/>
            </a:spcAft>
          </a:pPr>
          <a:r>
            <a:rPr lang="en-US" sz="1400" b="1" dirty="0"/>
            <a:t>Poverty Rate </a:t>
          </a:r>
          <a:r>
            <a:rPr lang="en-US" sz="1400" dirty="0"/>
            <a:t>8.91%</a:t>
          </a:r>
        </a:p>
      </dgm:t>
    </dgm:pt>
    <dgm:pt modelId="{367987CE-647D-40EC-B748-9B64D848C8B6}" type="parTrans" cxnId="{CCC2BB80-8408-4531-BDEE-AFD578C6A9B4}">
      <dgm:prSet/>
      <dgm:spPr/>
      <dgm:t>
        <a:bodyPr/>
        <a:lstStyle/>
        <a:p>
          <a:endParaRPr lang="en-US"/>
        </a:p>
      </dgm:t>
    </dgm:pt>
    <dgm:pt modelId="{EAF330B9-1B11-49EC-87B0-7D965802174C}" type="sibTrans" cxnId="{CCC2BB80-8408-4531-BDEE-AFD578C6A9B4}">
      <dgm:prSet/>
      <dgm:spPr/>
      <dgm:t>
        <a:bodyPr/>
        <a:lstStyle/>
        <a:p>
          <a:endParaRPr lang="en-US"/>
        </a:p>
      </dgm:t>
    </dgm:pt>
    <dgm:pt modelId="{21F39A81-D085-404D-B26C-6BE8289FCFC9}">
      <dgm:prSet custT="1"/>
      <dgm:spPr/>
      <dgm:t>
        <a:bodyPr lIns="0" tIns="0" rIns="0" bIns="0"/>
        <a:lstStyle/>
        <a:p>
          <a:pPr algn="ctr"/>
          <a:r>
            <a:rPr lang="en-US" sz="1400" b="1" dirty="0"/>
            <a:t>Northcentral WI</a:t>
          </a:r>
        </a:p>
      </dgm:t>
    </dgm:pt>
    <dgm:pt modelId="{B7948A82-CC71-4F03-9075-32842B513A16}" type="parTrans" cxnId="{2EF7B876-1570-4349-8239-12BB94C66CD8}">
      <dgm:prSet/>
      <dgm:spPr/>
      <dgm:t>
        <a:bodyPr/>
        <a:lstStyle/>
        <a:p>
          <a:endParaRPr lang="en-US"/>
        </a:p>
      </dgm:t>
    </dgm:pt>
    <dgm:pt modelId="{9D44E608-9845-4FB7-8CC1-C70791B332C7}" type="sibTrans" cxnId="{2EF7B876-1570-4349-8239-12BB94C66CD8}">
      <dgm:prSet/>
      <dgm:spPr/>
      <dgm:t>
        <a:bodyPr/>
        <a:lstStyle/>
        <a:p>
          <a:endParaRPr lang="en-US"/>
        </a:p>
      </dgm:t>
    </dgm:pt>
    <dgm:pt modelId="{2D94ACBA-6F45-40C2-A74F-DE7EF8EAC8BC}" type="pres">
      <dgm:prSet presAssocID="{F5D246D2-4540-44DA-A483-655BA20AC162}" presName="Name0" presStyleCnt="0">
        <dgm:presLayoutVars>
          <dgm:dir/>
        </dgm:presLayoutVars>
      </dgm:prSet>
      <dgm:spPr/>
    </dgm:pt>
    <dgm:pt modelId="{8D9EE6C5-455D-48CC-B801-64B2388958A0}" type="pres">
      <dgm:prSet presAssocID="{DF90C654-E8B8-43BC-B1AD-9782024A3ADC}" presName="picture_1" presStyleLbl="bgImgPlace1" presStyleIdx="0" presStyleCnt="1" custScaleX="119646" custScaleY="108111" custLinFactNeighborX="-13038" custLinFactNeighborY="-656"/>
      <dgm:spPr/>
    </dgm:pt>
    <dgm:pt modelId="{B937009B-F40C-4606-9F2B-0A549C9AA884}" type="pres">
      <dgm:prSet presAssocID="{EE21F5D4-148E-49A2-9763-4E4B693F1C4C}" presName="text_1" presStyleLbl="node1" presStyleIdx="0" presStyleCnt="0">
        <dgm:presLayoutVars>
          <dgm:bulletEnabled val="1"/>
        </dgm:presLayoutVars>
      </dgm:prSet>
      <dgm:spPr/>
    </dgm:pt>
    <dgm:pt modelId="{3FDC77C5-5E68-4E5E-91A4-2A22672FB818}" type="pres">
      <dgm:prSet presAssocID="{F5D246D2-4540-44DA-A483-655BA20AC162}" presName="linV" presStyleCnt="0"/>
      <dgm:spPr/>
    </dgm:pt>
    <dgm:pt modelId="{2832F87D-1F29-46D1-A378-6A458F860063}" type="pres">
      <dgm:prSet presAssocID="{21F39A81-D085-404D-B26C-6BE8289FCFC9}" presName="pair" presStyleCnt="0"/>
      <dgm:spPr/>
    </dgm:pt>
    <dgm:pt modelId="{38D61910-9D77-43E4-89D9-759403540209}" type="pres">
      <dgm:prSet presAssocID="{21F39A81-D085-404D-B26C-6BE8289FCFC9}" presName="spaceH" presStyleLbl="node1" presStyleIdx="0" presStyleCnt="0"/>
      <dgm:spPr/>
    </dgm:pt>
    <dgm:pt modelId="{46E32580-8DAC-4876-9AD7-7035BABE6294}" type="pres">
      <dgm:prSet presAssocID="{21F39A81-D085-404D-B26C-6BE8289FCFC9}" presName="desPictures" presStyleLbl="alignImgPlace1" presStyleIdx="0" presStyleCnt="7" custScaleX="73311" custScaleY="73673" custLinFactNeighborX="54785" custLinFactNeighborY="1783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2000" b="-12000"/>
          </a:stretch>
        </a:blipFill>
        <a:effectLst>
          <a:innerShdw blurRad="63500" dist="50800" dir="16200000">
            <a:prstClr val="black">
              <a:alpha val="50000"/>
            </a:prstClr>
          </a:innerShdw>
        </a:effectLst>
      </dgm:spPr>
      <dgm:extLst>
        <a:ext uri="{E40237B7-FDA0-4F09-8148-C483321AD2D9}">
          <dgm14:cNvPr xmlns:dgm14="http://schemas.microsoft.com/office/drawing/2010/diagram" id="0" name="" descr="Flag with solid fill"/>
        </a:ext>
      </dgm:extLst>
    </dgm:pt>
    <dgm:pt modelId="{711778AA-80BE-41FB-82E1-7D2C33189A5C}" type="pres">
      <dgm:prSet presAssocID="{21F39A81-D085-404D-B26C-6BE8289FCFC9}" presName="desTextWrapper" presStyleCnt="0"/>
      <dgm:spPr/>
    </dgm:pt>
    <dgm:pt modelId="{4FBE004E-8527-45C5-A977-02D8840399D2}" type="pres">
      <dgm:prSet presAssocID="{21F39A81-D085-404D-B26C-6BE8289FCFC9}" presName="desText" presStyleLbl="revTx" presStyleIdx="0" presStyleCnt="7" custScaleX="189864" custScaleY="50606" custLinFactNeighborX="57355" custLinFactNeighborY="18473">
        <dgm:presLayoutVars>
          <dgm:bulletEnabled val="1"/>
        </dgm:presLayoutVars>
      </dgm:prSet>
      <dgm:spPr/>
    </dgm:pt>
    <dgm:pt modelId="{C99ACF95-2256-451A-8784-BE919A97540D}" type="pres">
      <dgm:prSet presAssocID="{9D44E608-9845-4FB7-8CC1-C70791B332C7}" presName="spaceV" presStyleCnt="0"/>
      <dgm:spPr/>
    </dgm:pt>
    <dgm:pt modelId="{B76CC920-1D31-4E10-9D55-236A9B1A9A4D}" type="pres">
      <dgm:prSet presAssocID="{FC258CB4-4A80-416C-943A-0B34CA7A1820}" presName="pair" presStyleCnt="0"/>
      <dgm:spPr/>
    </dgm:pt>
    <dgm:pt modelId="{0D5659BA-F7B2-4BC7-A476-BE2B65249DB3}" type="pres">
      <dgm:prSet presAssocID="{FC258CB4-4A80-416C-943A-0B34CA7A1820}" presName="spaceH" presStyleLbl="node1" presStyleIdx="0" presStyleCnt="0"/>
      <dgm:spPr/>
    </dgm:pt>
    <dgm:pt modelId="{AB8A07C0-BB32-427C-80AA-DB7DF1E787CB}" type="pres">
      <dgm:prSet presAssocID="{FC258CB4-4A80-416C-943A-0B34CA7A1820}" presName="desPictures" presStyleLbl="alignImgPlace1" presStyleIdx="1" presStyleCnt="7" custAng="0" custScaleY="95133" custLinFactNeighborX="51972" custLinFactNeighborY="2827"/>
      <dgm:spPr>
        <a:blipFill dpi="0" rotWithShape="1">
          <a:blip xmlns:r="http://schemas.openxmlformats.org/officeDocument/2006/relationships"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11775" t="11775" r="11775" b="11775"/>
          </a:stretch>
        </a:blipFill>
        <a:effectLst>
          <a:innerShdw blurRad="63500" dist="50800" dir="16200000">
            <a:prstClr val="black">
              <a:alpha val="50000"/>
            </a:prstClr>
          </a:innerShdw>
        </a:effectLst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0C21284D-BF3B-4936-977F-D6BFB9CB1B80}" type="pres">
      <dgm:prSet presAssocID="{FC258CB4-4A80-416C-943A-0B34CA7A1820}" presName="desTextWrapper" presStyleCnt="0"/>
      <dgm:spPr/>
    </dgm:pt>
    <dgm:pt modelId="{9681B098-7A35-46FD-B588-60E79029214E}" type="pres">
      <dgm:prSet presAssocID="{FC258CB4-4A80-416C-943A-0B34CA7A1820}" presName="desText" presStyleLbl="revTx" presStyleIdx="1" presStyleCnt="7" custScaleX="189870" custScaleY="54608" custLinFactNeighborX="97036" custLinFactNeighborY="-386">
        <dgm:presLayoutVars>
          <dgm:bulletEnabled val="1"/>
        </dgm:presLayoutVars>
      </dgm:prSet>
      <dgm:spPr/>
    </dgm:pt>
    <dgm:pt modelId="{0A5A1B8C-A5ED-48EA-B9B2-6346D02CD582}" type="pres">
      <dgm:prSet presAssocID="{8EF631D9-30A4-4F07-B7AC-9F59DFF2CDD3}" presName="spaceV" presStyleCnt="0"/>
      <dgm:spPr/>
    </dgm:pt>
    <dgm:pt modelId="{6442C3F2-3A02-45AB-8B08-828E3EB063CD}" type="pres">
      <dgm:prSet presAssocID="{FE4BAC1F-3EBE-459A-A7BE-9F1C2C37D270}" presName="pair" presStyleCnt="0"/>
      <dgm:spPr/>
    </dgm:pt>
    <dgm:pt modelId="{E4806C43-1443-4EBD-944F-8C24DAED15CE}" type="pres">
      <dgm:prSet presAssocID="{FE4BAC1F-3EBE-459A-A7BE-9F1C2C37D270}" presName="spaceH" presStyleLbl="node1" presStyleIdx="0" presStyleCnt="0"/>
      <dgm:spPr/>
    </dgm:pt>
    <dgm:pt modelId="{BDD8A607-F5F5-45E5-83BF-03F9F0A285E8}" type="pres">
      <dgm:prSet presAssocID="{FE4BAC1F-3EBE-459A-A7BE-9F1C2C37D270}" presName="desPictures" presStyleLbl="alignImgPlace1" presStyleIdx="2" presStyleCnt="7" custScaleY="86496" custLinFactNeighborX="53543" custLinFactNeighborY="-13900"/>
      <dgm:spPr>
        <a:blipFill dpi="0" rotWithShape="1">
          <a:blip xmlns:r="http://schemas.openxmlformats.org/officeDocument/2006/relationships"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11775" t="11775" r="11775" b="11775"/>
          </a:stretch>
        </a:blipFill>
        <a:effectLst>
          <a:innerShdw blurRad="63500" dist="50800" dir="16200000">
            <a:prstClr val="black">
              <a:alpha val="50000"/>
            </a:prstClr>
          </a:innerShdw>
        </a:effectLst>
      </dgm:spPr>
      <dgm:extLst>
        <a:ext uri="{E40237B7-FDA0-4F09-8148-C483321AD2D9}">
          <dgm14:cNvPr xmlns:dgm14="http://schemas.microsoft.com/office/drawing/2010/diagram" id="0" name="" descr="Group of people with solid fill"/>
        </a:ext>
      </dgm:extLst>
    </dgm:pt>
    <dgm:pt modelId="{FE1712EC-1EC7-45C3-9D94-ED1D3AFC42A6}" type="pres">
      <dgm:prSet presAssocID="{FE4BAC1F-3EBE-459A-A7BE-9F1C2C37D270}" presName="desTextWrapper" presStyleCnt="0"/>
      <dgm:spPr/>
    </dgm:pt>
    <dgm:pt modelId="{F04A792F-931A-4772-BDCE-56BDF0705C9A}" type="pres">
      <dgm:prSet presAssocID="{FE4BAC1F-3EBE-459A-A7BE-9F1C2C37D270}" presName="desText" presStyleLbl="revTx" presStyleIdx="2" presStyleCnt="7" custScaleX="189870" custScaleY="54608" custLinFactNeighborX="58258" custLinFactNeighborY="-8469">
        <dgm:presLayoutVars>
          <dgm:bulletEnabled val="1"/>
        </dgm:presLayoutVars>
      </dgm:prSet>
      <dgm:spPr/>
    </dgm:pt>
    <dgm:pt modelId="{0F955EFC-3757-40AB-8A33-8BCCCD95E4DD}" type="pres">
      <dgm:prSet presAssocID="{39239BC2-B75A-42DE-BB91-45CCC3AF44E3}" presName="spaceV" presStyleCnt="0"/>
      <dgm:spPr/>
    </dgm:pt>
    <dgm:pt modelId="{493075C7-1DD0-4D65-96BE-5E40D397927E}" type="pres">
      <dgm:prSet presAssocID="{EC334269-B420-4789-B741-B9F5FE63107F}" presName="pair" presStyleCnt="0"/>
      <dgm:spPr/>
    </dgm:pt>
    <dgm:pt modelId="{8C2203D1-E831-4486-ABD5-FC4D2679D8A0}" type="pres">
      <dgm:prSet presAssocID="{EC334269-B420-4789-B741-B9F5FE63107F}" presName="spaceH" presStyleLbl="node1" presStyleIdx="0" presStyleCnt="0"/>
      <dgm:spPr/>
    </dgm:pt>
    <dgm:pt modelId="{0F88DE0F-81AD-47A4-AD34-2F5AC1D04075}" type="pres">
      <dgm:prSet presAssocID="{EC334269-B420-4789-B741-B9F5FE63107F}" presName="desPictures" presStyleLbl="alignImgPlace1" presStyleIdx="3" presStyleCnt="7" custLinFactNeighborX="55924" custLinFactNeighborY="-20808"/>
      <dgm:spPr>
        <a:blipFill dpi="0" rotWithShape="1">
          <a:blip xmlns:r="http://schemas.openxmlformats.org/officeDocument/2006/relationships" r:embed="rId9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11775" t="11775" r="11775" b="11775"/>
          </a:stretch>
        </a:blipFill>
        <a:effectLst/>
      </dgm:spPr>
      <dgm:extLst>
        <a:ext uri="{E40237B7-FDA0-4F09-8148-C483321AD2D9}">
          <dgm14:cNvPr xmlns:dgm14="http://schemas.microsoft.com/office/drawing/2010/diagram" id="0" name="" descr="Daily calendar outline"/>
        </a:ext>
      </dgm:extLst>
    </dgm:pt>
    <dgm:pt modelId="{CE203955-D468-4226-9287-6B24D6807515}" type="pres">
      <dgm:prSet presAssocID="{EC334269-B420-4789-B741-B9F5FE63107F}" presName="desTextWrapper" presStyleCnt="0"/>
      <dgm:spPr/>
    </dgm:pt>
    <dgm:pt modelId="{930A3C0C-353A-44CC-961B-B68D26AEBE26}" type="pres">
      <dgm:prSet presAssocID="{EC334269-B420-4789-B741-B9F5FE63107F}" presName="desText" presStyleLbl="revTx" presStyleIdx="3" presStyleCnt="7" custScaleX="189870" custScaleY="54608" custLinFactNeighborX="58047" custLinFactNeighborY="-24050">
        <dgm:presLayoutVars>
          <dgm:bulletEnabled val="1"/>
        </dgm:presLayoutVars>
      </dgm:prSet>
      <dgm:spPr/>
    </dgm:pt>
    <dgm:pt modelId="{3DF60292-257C-44F0-9F1A-06AFEF66F4BF}" type="pres">
      <dgm:prSet presAssocID="{DD095E3F-6BCA-4A69-AC10-C0F4224DE706}" presName="spaceV" presStyleCnt="0"/>
      <dgm:spPr/>
    </dgm:pt>
    <dgm:pt modelId="{AEA7832B-79EE-483F-8B41-2E2C4192D3BE}" type="pres">
      <dgm:prSet presAssocID="{0CE63039-18E1-42CE-BE42-1921894BAF75}" presName="pair" presStyleCnt="0"/>
      <dgm:spPr/>
    </dgm:pt>
    <dgm:pt modelId="{09C61582-5C2F-4C32-A0CA-1CD66435DE07}" type="pres">
      <dgm:prSet presAssocID="{0CE63039-18E1-42CE-BE42-1921894BAF75}" presName="spaceH" presStyleLbl="node1" presStyleIdx="0" presStyleCnt="0"/>
      <dgm:spPr/>
    </dgm:pt>
    <dgm:pt modelId="{95A70881-38F0-4609-A918-8761858BF016}" type="pres">
      <dgm:prSet presAssocID="{0CE63039-18E1-42CE-BE42-1921894BAF75}" presName="desPictures" presStyleLbl="alignImgPlace1" presStyleIdx="4" presStyleCnt="7" custScaleY="96177" custLinFactNeighborX="59603" custLinFactNeighborY="-45885"/>
      <dgm:spPr>
        <a:blipFill dpi="0" rotWithShape="1">
          <a:blip xmlns:r="http://schemas.openxmlformats.org/officeDocument/2006/relationships" r:embed="rId11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l="11775" t="11775" r="11775" b="11775"/>
          </a:stretch>
        </a:blipFill>
        <a:effectLst>
          <a:innerShdw blurRad="63500" dist="50800" dir="16200000">
            <a:prstClr val="black">
              <a:alpha val="50000"/>
            </a:prstClr>
          </a:innerShdw>
        </a:effectLst>
      </dgm:spPr>
      <dgm:extLst>
        <a:ext uri="{E40237B7-FDA0-4F09-8148-C483321AD2D9}">
          <dgm14:cNvPr xmlns:dgm14="http://schemas.microsoft.com/office/drawing/2010/diagram" id="0" name="" descr="Money outline"/>
        </a:ext>
      </dgm:extLst>
    </dgm:pt>
    <dgm:pt modelId="{83B26D11-25E2-4E3A-9FEB-58EA7989F2BF}" type="pres">
      <dgm:prSet presAssocID="{0CE63039-18E1-42CE-BE42-1921894BAF75}" presName="desTextWrapper" presStyleCnt="0"/>
      <dgm:spPr/>
    </dgm:pt>
    <dgm:pt modelId="{815C38FB-DE9E-4B96-A60F-318121B2A629}" type="pres">
      <dgm:prSet presAssocID="{0CE63039-18E1-42CE-BE42-1921894BAF75}" presName="desText" presStyleLbl="revTx" presStyleIdx="4" presStyleCnt="7" custScaleX="189870" custScaleY="54608" custLinFactNeighborX="51892" custLinFactNeighborY="-45166">
        <dgm:presLayoutVars>
          <dgm:bulletEnabled val="1"/>
        </dgm:presLayoutVars>
      </dgm:prSet>
      <dgm:spPr/>
    </dgm:pt>
    <dgm:pt modelId="{21429D85-495E-4B69-B844-B5F4DA7BC9C5}" type="pres">
      <dgm:prSet presAssocID="{E0A36068-9512-446C-B8D5-9CE22CE83220}" presName="spaceV" presStyleCnt="0"/>
      <dgm:spPr/>
    </dgm:pt>
    <dgm:pt modelId="{C4B2D704-F703-4C6B-97F0-6F3F55D76E6A}" type="pres">
      <dgm:prSet presAssocID="{CFB9F465-E252-4665-AF54-753BF2A533C6}" presName="pair" presStyleCnt="0"/>
      <dgm:spPr/>
    </dgm:pt>
    <dgm:pt modelId="{490BD1D8-2F20-40D7-AE3B-9FCD5EB16C7A}" type="pres">
      <dgm:prSet presAssocID="{CFB9F465-E252-4665-AF54-753BF2A533C6}" presName="spaceH" presStyleLbl="node1" presStyleIdx="0" presStyleCnt="0"/>
      <dgm:spPr/>
    </dgm:pt>
    <dgm:pt modelId="{D157E533-9889-4682-B681-A64BA21B9A55}" type="pres">
      <dgm:prSet presAssocID="{CFB9F465-E252-4665-AF54-753BF2A533C6}" presName="desPictures" presStyleLbl="alignImgPlace1" presStyleIdx="5" presStyleCnt="7" custLinFactNeighborX="60757" custLinFactNeighborY="-68458"/>
      <dgm:spPr>
        <a:blipFill dpi="0" rotWithShape="1"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 l="11775" t="11775" r="11775" b="11775"/>
          </a:stretch>
        </a:blipFill>
      </dgm:spPr>
      <dgm:extLst>
        <a:ext uri="{E40237B7-FDA0-4F09-8148-C483321AD2D9}">
          <dgm14:cNvPr xmlns:dgm14="http://schemas.microsoft.com/office/drawing/2010/diagram" id="0" name="" descr="House with solid fill"/>
        </a:ext>
      </dgm:extLst>
    </dgm:pt>
    <dgm:pt modelId="{AAEEB192-8E53-4685-94F2-EEAA1BA8458B}" type="pres">
      <dgm:prSet presAssocID="{CFB9F465-E252-4665-AF54-753BF2A533C6}" presName="desTextWrapper" presStyleCnt="0"/>
      <dgm:spPr/>
    </dgm:pt>
    <dgm:pt modelId="{13B7EC8C-D465-435C-9E37-28CC2A4ED37C}" type="pres">
      <dgm:prSet presAssocID="{CFB9F465-E252-4665-AF54-753BF2A533C6}" presName="desText" presStyleLbl="revTx" presStyleIdx="5" presStyleCnt="7" custScaleX="189870" custScaleY="54608" custLinFactNeighborX="56440" custLinFactNeighborY="-64860">
        <dgm:presLayoutVars>
          <dgm:bulletEnabled val="1"/>
        </dgm:presLayoutVars>
      </dgm:prSet>
      <dgm:spPr/>
    </dgm:pt>
    <dgm:pt modelId="{0D11EB65-33C4-493F-90F7-4F84D076759E}" type="pres">
      <dgm:prSet presAssocID="{26F1DFB1-87BA-4E72-A56B-A8F3AC0C7633}" presName="spaceV" presStyleCnt="0"/>
      <dgm:spPr/>
    </dgm:pt>
    <dgm:pt modelId="{3D2A4628-4698-45A1-87D1-A012B7D09F85}" type="pres">
      <dgm:prSet presAssocID="{445B0AEC-AC5F-4BEC-8B84-82DEF7A053C2}" presName="pair" presStyleCnt="0"/>
      <dgm:spPr/>
    </dgm:pt>
    <dgm:pt modelId="{1DE1357D-1E61-4B45-8F0B-1B2F6367DDBE}" type="pres">
      <dgm:prSet presAssocID="{445B0AEC-AC5F-4BEC-8B84-82DEF7A053C2}" presName="spaceH" presStyleLbl="node1" presStyleIdx="0" presStyleCnt="0"/>
      <dgm:spPr/>
    </dgm:pt>
    <dgm:pt modelId="{AF0D792B-381B-4A7A-9CC3-6B9C3842EC9D}" type="pres">
      <dgm:prSet presAssocID="{445B0AEC-AC5F-4BEC-8B84-82DEF7A053C2}" presName="desPictures" presStyleLbl="alignImgPlace1" presStyleIdx="6" presStyleCnt="7" custLinFactNeighborX="67672" custLinFactNeighborY="-67153"/>
      <dgm:spPr>
        <a:blipFill dpi="0" rotWithShape="1">
          <a:blip xmlns:r="http://schemas.openxmlformats.org/officeDocument/2006/relationships" r:embed="rId1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 l="11775" t="11775" r="11775" b="11775"/>
          </a:stretch>
        </a:blipFill>
        <a:effectLst>
          <a:innerShdw blurRad="63500" dist="50800" dir="16200000">
            <a:prstClr val="black">
              <a:alpha val="50000"/>
            </a:prstClr>
          </a:innerShdw>
        </a:effectLst>
      </dgm:spPr>
      <dgm:extLst>
        <a:ext uri="{E40237B7-FDA0-4F09-8148-C483321AD2D9}">
          <dgm14:cNvPr xmlns:dgm14="http://schemas.microsoft.com/office/drawing/2010/diagram" id="0" name="" descr="Bar graph with downward trend with solid fill"/>
        </a:ext>
      </dgm:extLst>
    </dgm:pt>
    <dgm:pt modelId="{C1E8584E-5C51-4726-B5D4-1454FA976FDB}" type="pres">
      <dgm:prSet presAssocID="{445B0AEC-AC5F-4BEC-8B84-82DEF7A053C2}" presName="desTextWrapper" presStyleCnt="0"/>
      <dgm:spPr/>
    </dgm:pt>
    <dgm:pt modelId="{5332B0F8-5641-4ED6-88F7-705D9A6775E7}" type="pres">
      <dgm:prSet presAssocID="{445B0AEC-AC5F-4BEC-8B84-82DEF7A053C2}" presName="desText" presStyleLbl="revTx" presStyleIdx="6" presStyleCnt="7" custScaleX="189870" custScaleY="54608" custLinFactNeighborX="58258" custLinFactNeighborY="-64129">
        <dgm:presLayoutVars>
          <dgm:bulletEnabled val="1"/>
        </dgm:presLayoutVars>
      </dgm:prSet>
      <dgm:spPr/>
    </dgm:pt>
    <dgm:pt modelId="{B256FE24-2781-49CE-84F3-D787E9FA8342}" type="pres">
      <dgm:prSet presAssocID="{F5D246D2-4540-44DA-A483-655BA20AC162}" presName="maxNode" presStyleCnt="0"/>
      <dgm:spPr/>
    </dgm:pt>
    <dgm:pt modelId="{F0401F8D-7F22-418D-B629-FE4670F2FDB1}" type="pres">
      <dgm:prSet presAssocID="{F5D246D2-4540-44DA-A483-655BA20AC162}" presName="Name33" presStyleCnt="0"/>
      <dgm:spPr/>
    </dgm:pt>
  </dgm:ptLst>
  <dgm:cxnLst>
    <dgm:cxn modelId="{09AF770C-3E57-4A66-A93F-6B095F5B8DEF}" type="presOf" srcId="{EC334269-B420-4789-B741-B9F5FE63107F}" destId="{930A3C0C-353A-44CC-961B-B68D26AEBE26}" srcOrd="0" destOrd="0" presId="urn:microsoft.com/office/officeart/2008/layout/AccentedPicture"/>
    <dgm:cxn modelId="{CE727A1B-CE03-441C-9FE8-FD0424A3DB0A}" type="presOf" srcId="{EE21F5D4-148E-49A2-9763-4E4B693F1C4C}" destId="{B937009B-F40C-4606-9F2B-0A549C9AA884}" srcOrd="0" destOrd="0" presId="urn:microsoft.com/office/officeart/2008/layout/AccentedPicture"/>
    <dgm:cxn modelId="{FE0C0A20-3AD2-44F1-9D19-EA32E6EB40D3}" type="presOf" srcId="{17915CCF-196B-43BD-AC47-E8BD69B7410C}" destId="{9681B098-7A35-46FD-B588-60E79029214E}" srcOrd="0" destOrd="1" presId="urn:microsoft.com/office/officeart/2008/layout/AccentedPicture"/>
    <dgm:cxn modelId="{AF2C3525-38E0-4480-B3FB-DE2E4C066ACD}" type="presOf" srcId="{445B0AEC-AC5F-4BEC-8B84-82DEF7A053C2}" destId="{5332B0F8-5641-4ED6-88F7-705D9A6775E7}" srcOrd="0" destOrd="0" presId="urn:microsoft.com/office/officeart/2008/layout/AccentedPicture"/>
    <dgm:cxn modelId="{1918752F-7BB0-463B-A8C7-E522206BB97E}" srcId="{F5D246D2-4540-44DA-A483-655BA20AC162}" destId="{0CE63039-18E1-42CE-BE42-1921894BAF75}" srcOrd="5" destOrd="0" parTransId="{C00A8FCA-0876-4194-A41A-057DDBA999D7}" sibTransId="{E0A36068-9512-446C-B8D5-9CE22CE83220}"/>
    <dgm:cxn modelId="{808BFA47-CEC0-47BB-8A19-9460824FCA5F}" type="presOf" srcId="{CFB9F465-E252-4665-AF54-753BF2A533C6}" destId="{13B7EC8C-D465-435C-9E37-28CC2A4ED37C}" srcOrd="0" destOrd="0" presId="urn:microsoft.com/office/officeart/2008/layout/AccentedPicture"/>
    <dgm:cxn modelId="{192F8A71-215B-43EE-8A82-95C177D46EC8}" type="presOf" srcId="{21F39A81-D085-404D-B26C-6BE8289FCFC9}" destId="{4FBE004E-8527-45C5-A977-02D8840399D2}" srcOrd="0" destOrd="0" presId="urn:microsoft.com/office/officeart/2008/layout/AccentedPicture"/>
    <dgm:cxn modelId="{067FCD54-1CE4-4F4E-9900-4621BC1FD928}" srcId="{FC258CB4-4A80-416C-943A-0B34CA7A1820}" destId="{17915CCF-196B-43BD-AC47-E8BD69B7410C}" srcOrd="0" destOrd="0" parTransId="{33EFA470-967F-4EEF-9910-05541A065110}" sibTransId="{AFEB1E61-0BA2-4D38-9C88-CC9E06F4DFB6}"/>
    <dgm:cxn modelId="{2EF7B876-1570-4349-8239-12BB94C66CD8}" srcId="{F5D246D2-4540-44DA-A483-655BA20AC162}" destId="{21F39A81-D085-404D-B26C-6BE8289FCFC9}" srcOrd="1" destOrd="0" parTransId="{B7948A82-CC71-4F03-9075-32842B513A16}" sibTransId="{9D44E608-9845-4FB7-8CC1-C70791B332C7}"/>
    <dgm:cxn modelId="{CCC2BB80-8408-4531-BDEE-AFD578C6A9B4}" srcId="{F5D246D2-4540-44DA-A483-655BA20AC162}" destId="{445B0AEC-AC5F-4BEC-8B84-82DEF7A053C2}" srcOrd="7" destOrd="0" parTransId="{367987CE-647D-40EC-B748-9B64D848C8B6}" sibTransId="{EAF330B9-1B11-49EC-87B0-7D965802174C}"/>
    <dgm:cxn modelId="{52A70985-DB76-4A11-B73A-BED3D8F2FA9A}" type="presOf" srcId="{0CE63039-18E1-42CE-BE42-1921894BAF75}" destId="{815C38FB-DE9E-4B96-A60F-318121B2A629}" srcOrd="0" destOrd="0" presId="urn:microsoft.com/office/officeart/2008/layout/AccentedPicture"/>
    <dgm:cxn modelId="{6F33FCA2-62C5-43C5-AF70-BF261A64EFEE}" srcId="{F5D246D2-4540-44DA-A483-655BA20AC162}" destId="{EC334269-B420-4789-B741-B9F5FE63107F}" srcOrd="4" destOrd="0" parTransId="{48F74A04-1786-4783-B0D5-101B3DC2AF0D}" sibTransId="{DD095E3F-6BCA-4A69-AC10-C0F4224DE706}"/>
    <dgm:cxn modelId="{702A3DA8-3B9D-4438-8865-9318739D0120}" srcId="{F5D246D2-4540-44DA-A483-655BA20AC162}" destId="{EE21F5D4-148E-49A2-9763-4E4B693F1C4C}" srcOrd="0" destOrd="0" parTransId="{0968C28C-0949-46A7-9F77-BDD8DAD9167B}" sibTransId="{DF90C654-E8B8-43BC-B1AD-9782024A3ADC}"/>
    <dgm:cxn modelId="{AE526EB0-8646-4CAA-B281-97A55595CAA4}" srcId="{F5D246D2-4540-44DA-A483-655BA20AC162}" destId="{FE4BAC1F-3EBE-459A-A7BE-9F1C2C37D270}" srcOrd="3" destOrd="0" parTransId="{8004DC7A-CBE7-4013-A871-283DA5344230}" sibTransId="{39239BC2-B75A-42DE-BB91-45CCC3AF44E3}"/>
    <dgm:cxn modelId="{18B7D5C7-245C-4065-964E-EA8296878A3C}" srcId="{F5D246D2-4540-44DA-A483-655BA20AC162}" destId="{CFB9F465-E252-4665-AF54-753BF2A533C6}" srcOrd="6" destOrd="0" parTransId="{036E6029-2BC7-4CE9-BC1D-AE5553388FAB}" sibTransId="{26F1DFB1-87BA-4E72-A56B-A8F3AC0C7633}"/>
    <dgm:cxn modelId="{E78779CD-47B9-452F-A7A6-A8C8006C3D0A}" srcId="{F5D246D2-4540-44DA-A483-655BA20AC162}" destId="{FC258CB4-4A80-416C-943A-0B34CA7A1820}" srcOrd="2" destOrd="0" parTransId="{9665D502-D400-4545-9101-46DBC9B0E805}" sibTransId="{8EF631D9-30A4-4F07-B7AC-9F59DFF2CDD3}"/>
    <dgm:cxn modelId="{6A0AB2D9-EAC3-4949-A0AB-2356C7A00511}" type="presOf" srcId="{DF90C654-E8B8-43BC-B1AD-9782024A3ADC}" destId="{8D9EE6C5-455D-48CC-B801-64B2388958A0}" srcOrd="0" destOrd="0" presId="urn:microsoft.com/office/officeart/2008/layout/AccentedPicture"/>
    <dgm:cxn modelId="{337B58DC-7DA7-4FB4-8B4B-4302BD2E82F5}" type="presOf" srcId="{F5D246D2-4540-44DA-A483-655BA20AC162}" destId="{2D94ACBA-6F45-40C2-A74F-DE7EF8EAC8BC}" srcOrd="0" destOrd="0" presId="urn:microsoft.com/office/officeart/2008/layout/AccentedPicture"/>
    <dgm:cxn modelId="{33FF6CEB-6E62-41AC-8F79-0928B9658B00}" type="presOf" srcId="{FE4BAC1F-3EBE-459A-A7BE-9F1C2C37D270}" destId="{F04A792F-931A-4772-BDCE-56BDF0705C9A}" srcOrd="0" destOrd="0" presId="urn:microsoft.com/office/officeart/2008/layout/AccentedPicture"/>
    <dgm:cxn modelId="{EC73CDF1-CD42-4D2D-85CE-FBDF48908063}" type="presOf" srcId="{FC258CB4-4A80-416C-943A-0B34CA7A1820}" destId="{9681B098-7A35-46FD-B588-60E79029214E}" srcOrd="0" destOrd="0" presId="urn:microsoft.com/office/officeart/2008/layout/AccentedPicture"/>
    <dgm:cxn modelId="{FAD2C075-96F7-429B-81D2-61D24785A5CA}" type="presParOf" srcId="{2D94ACBA-6F45-40C2-A74F-DE7EF8EAC8BC}" destId="{8D9EE6C5-455D-48CC-B801-64B2388958A0}" srcOrd="0" destOrd="0" presId="urn:microsoft.com/office/officeart/2008/layout/AccentedPicture"/>
    <dgm:cxn modelId="{F990E3EA-F09C-4BDB-9C99-51B165EA8B64}" type="presParOf" srcId="{2D94ACBA-6F45-40C2-A74F-DE7EF8EAC8BC}" destId="{B937009B-F40C-4606-9F2B-0A549C9AA884}" srcOrd="1" destOrd="0" presId="urn:microsoft.com/office/officeart/2008/layout/AccentedPicture"/>
    <dgm:cxn modelId="{D69FC6EC-8939-48B1-B31D-A1344A20EC3F}" type="presParOf" srcId="{2D94ACBA-6F45-40C2-A74F-DE7EF8EAC8BC}" destId="{3FDC77C5-5E68-4E5E-91A4-2A22672FB818}" srcOrd="2" destOrd="0" presId="urn:microsoft.com/office/officeart/2008/layout/AccentedPicture"/>
    <dgm:cxn modelId="{7147FBCF-CAD8-4517-89C2-11FCA1DCAB1A}" type="presParOf" srcId="{3FDC77C5-5E68-4E5E-91A4-2A22672FB818}" destId="{2832F87D-1F29-46D1-A378-6A458F860063}" srcOrd="0" destOrd="0" presId="urn:microsoft.com/office/officeart/2008/layout/AccentedPicture"/>
    <dgm:cxn modelId="{8B4A1344-8D58-4D2D-9558-F7217CD2A447}" type="presParOf" srcId="{2832F87D-1F29-46D1-A378-6A458F860063}" destId="{38D61910-9D77-43E4-89D9-759403540209}" srcOrd="0" destOrd="0" presId="urn:microsoft.com/office/officeart/2008/layout/AccentedPicture"/>
    <dgm:cxn modelId="{76BB41C2-B0A1-40F7-9B4E-772D6B0B8852}" type="presParOf" srcId="{2832F87D-1F29-46D1-A378-6A458F860063}" destId="{46E32580-8DAC-4876-9AD7-7035BABE6294}" srcOrd="1" destOrd="0" presId="urn:microsoft.com/office/officeart/2008/layout/AccentedPicture"/>
    <dgm:cxn modelId="{1AD05F25-6457-4384-8561-4F0089690896}" type="presParOf" srcId="{2832F87D-1F29-46D1-A378-6A458F860063}" destId="{711778AA-80BE-41FB-82E1-7D2C33189A5C}" srcOrd="2" destOrd="0" presId="urn:microsoft.com/office/officeart/2008/layout/AccentedPicture"/>
    <dgm:cxn modelId="{C17F11B8-1282-4D66-AAE7-29B0671E3CFD}" type="presParOf" srcId="{711778AA-80BE-41FB-82E1-7D2C33189A5C}" destId="{4FBE004E-8527-45C5-A977-02D8840399D2}" srcOrd="0" destOrd="0" presId="urn:microsoft.com/office/officeart/2008/layout/AccentedPicture"/>
    <dgm:cxn modelId="{B8E83336-F491-4DE6-93AC-98D1B5F33633}" type="presParOf" srcId="{3FDC77C5-5E68-4E5E-91A4-2A22672FB818}" destId="{C99ACF95-2256-451A-8784-BE919A97540D}" srcOrd="1" destOrd="0" presId="urn:microsoft.com/office/officeart/2008/layout/AccentedPicture"/>
    <dgm:cxn modelId="{8CEE1464-3765-4302-A018-C4FF4709F776}" type="presParOf" srcId="{3FDC77C5-5E68-4E5E-91A4-2A22672FB818}" destId="{B76CC920-1D31-4E10-9D55-236A9B1A9A4D}" srcOrd="2" destOrd="0" presId="urn:microsoft.com/office/officeart/2008/layout/AccentedPicture"/>
    <dgm:cxn modelId="{3969E73F-21EF-4A47-9572-0FD8017E61AC}" type="presParOf" srcId="{B76CC920-1D31-4E10-9D55-236A9B1A9A4D}" destId="{0D5659BA-F7B2-4BC7-A476-BE2B65249DB3}" srcOrd="0" destOrd="0" presId="urn:microsoft.com/office/officeart/2008/layout/AccentedPicture"/>
    <dgm:cxn modelId="{030377D7-5BFE-41B4-B206-B2A394BD28A3}" type="presParOf" srcId="{B76CC920-1D31-4E10-9D55-236A9B1A9A4D}" destId="{AB8A07C0-BB32-427C-80AA-DB7DF1E787CB}" srcOrd="1" destOrd="0" presId="urn:microsoft.com/office/officeart/2008/layout/AccentedPicture"/>
    <dgm:cxn modelId="{D765D411-8CFA-45D4-9C98-DB345EED5D0A}" type="presParOf" srcId="{B76CC920-1D31-4E10-9D55-236A9B1A9A4D}" destId="{0C21284D-BF3B-4936-977F-D6BFB9CB1B80}" srcOrd="2" destOrd="0" presId="urn:microsoft.com/office/officeart/2008/layout/AccentedPicture"/>
    <dgm:cxn modelId="{06C7A7E9-EFE2-456F-B446-B072DE6BAAC1}" type="presParOf" srcId="{0C21284D-BF3B-4936-977F-D6BFB9CB1B80}" destId="{9681B098-7A35-46FD-B588-60E79029214E}" srcOrd="0" destOrd="0" presId="urn:microsoft.com/office/officeart/2008/layout/AccentedPicture"/>
    <dgm:cxn modelId="{C752202A-FE35-415C-ABCB-930D65AFF477}" type="presParOf" srcId="{3FDC77C5-5E68-4E5E-91A4-2A22672FB818}" destId="{0A5A1B8C-A5ED-48EA-B9B2-6346D02CD582}" srcOrd="3" destOrd="0" presId="urn:microsoft.com/office/officeart/2008/layout/AccentedPicture"/>
    <dgm:cxn modelId="{C9B4CB80-22F0-47A0-959E-B3AF32C99EF3}" type="presParOf" srcId="{3FDC77C5-5E68-4E5E-91A4-2A22672FB818}" destId="{6442C3F2-3A02-45AB-8B08-828E3EB063CD}" srcOrd="4" destOrd="0" presId="urn:microsoft.com/office/officeart/2008/layout/AccentedPicture"/>
    <dgm:cxn modelId="{017CE67C-0E08-4B07-AA8B-28A74B01B8AE}" type="presParOf" srcId="{6442C3F2-3A02-45AB-8B08-828E3EB063CD}" destId="{E4806C43-1443-4EBD-944F-8C24DAED15CE}" srcOrd="0" destOrd="0" presId="urn:microsoft.com/office/officeart/2008/layout/AccentedPicture"/>
    <dgm:cxn modelId="{3F8099EC-37C1-4A74-AAEE-AC9F95FED806}" type="presParOf" srcId="{6442C3F2-3A02-45AB-8B08-828E3EB063CD}" destId="{BDD8A607-F5F5-45E5-83BF-03F9F0A285E8}" srcOrd="1" destOrd="0" presId="urn:microsoft.com/office/officeart/2008/layout/AccentedPicture"/>
    <dgm:cxn modelId="{FA03B113-4B19-4BC5-A8C4-E4506AAD21A8}" type="presParOf" srcId="{6442C3F2-3A02-45AB-8B08-828E3EB063CD}" destId="{FE1712EC-1EC7-45C3-9D94-ED1D3AFC42A6}" srcOrd="2" destOrd="0" presId="urn:microsoft.com/office/officeart/2008/layout/AccentedPicture"/>
    <dgm:cxn modelId="{B8ADD3AF-E13B-4B52-A87D-C5E17B4374B1}" type="presParOf" srcId="{FE1712EC-1EC7-45C3-9D94-ED1D3AFC42A6}" destId="{F04A792F-931A-4772-BDCE-56BDF0705C9A}" srcOrd="0" destOrd="0" presId="urn:microsoft.com/office/officeart/2008/layout/AccentedPicture"/>
    <dgm:cxn modelId="{2CF5BDEB-2DF9-4E33-B8DF-270020A7A7CF}" type="presParOf" srcId="{3FDC77C5-5E68-4E5E-91A4-2A22672FB818}" destId="{0F955EFC-3757-40AB-8A33-8BCCCD95E4DD}" srcOrd="5" destOrd="0" presId="urn:microsoft.com/office/officeart/2008/layout/AccentedPicture"/>
    <dgm:cxn modelId="{FF9386BA-0EA3-4755-B2B4-DA3994DF11C3}" type="presParOf" srcId="{3FDC77C5-5E68-4E5E-91A4-2A22672FB818}" destId="{493075C7-1DD0-4D65-96BE-5E40D397927E}" srcOrd="6" destOrd="0" presId="urn:microsoft.com/office/officeart/2008/layout/AccentedPicture"/>
    <dgm:cxn modelId="{A1F7327D-C56F-45CA-8F89-E3044B5D7D50}" type="presParOf" srcId="{493075C7-1DD0-4D65-96BE-5E40D397927E}" destId="{8C2203D1-E831-4486-ABD5-FC4D2679D8A0}" srcOrd="0" destOrd="0" presId="urn:microsoft.com/office/officeart/2008/layout/AccentedPicture"/>
    <dgm:cxn modelId="{F09D9BB3-5FF7-448C-AFB8-458A1EB7CB49}" type="presParOf" srcId="{493075C7-1DD0-4D65-96BE-5E40D397927E}" destId="{0F88DE0F-81AD-47A4-AD34-2F5AC1D04075}" srcOrd="1" destOrd="0" presId="urn:microsoft.com/office/officeart/2008/layout/AccentedPicture"/>
    <dgm:cxn modelId="{C57C4CAB-F605-4A6A-8B68-D5B018794B8A}" type="presParOf" srcId="{493075C7-1DD0-4D65-96BE-5E40D397927E}" destId="{CE203955-D468-4226-9287-6B24D6807515}" srcOrd="2" destOrd="0" presId="urn:microsoft.com/office/officeart/2008/layout/AccentedPicture"/>
    <dgm:cxn modelId="{972B3791-45A6-42B0-A21F-8CB8538E742D}" type="presParOf" srcId="{CE203955-D468-4226-9287-6B24D6807515}" destId="{930A3C0C-353A-44CC-961B-B68D26AEBE26}" srcOrd="0" destOrd="0" presId="urn:microsoft.com/office/officeart/2008/layout/AccentedPicture"/>
    <dgm:cxn modelId="{48A92FDC-16C4-4CDE-906A-A377C3BAF9FA}" type="presParOf" srcId="{3FDC77C5-5E68-4E5E-91A4-2A22672FB818}" destId="{3DF60292-257C-44F0-9F1A-06AFEF66F4BF}" srcOrd="7" destOrd="0" presId="urn:microsoft.com/office/officeart/2008/layout/AccentedPicture"/>
    <dgm:cxn modelId="{6811041A-27DA-46C4-8B0E-E8E6FC14ACEF}" type="presParOf" srcId="{3FDC77C5-5E68-4E5E-91A4-2A22672FB818}" destId="{AEA7832B-79EE-483F-8B41-2E2C4192D3BE}" srcOrd="8" destOrd="0" presId="urn:microsoft.com/office/officeart/2008/layout/AccentedPicture"/>
    <dgm:cxn modelId="{47E3D401-3F5E-4326-9490-5EE9F368B6F3}" type="presParOf" srcId="{AEA7832B-79EE-483F-8B41-2E2C4192D3BE}" destId="{09C61582-5C2F-4C32-A0CA-1CD66435DE07}" srcOrd="0" destOrd="0" presId="urn:microsoft.com/office/officeart/2008/layout/AccentedPicture"/>
    <dgm:cxn modelId="{ADA0DEAB-CDCE-4A7D-B3A9-46E05C417222}" type="presParOf" srcId="{AEA7832B-79EE-483F-8B41-2E2C4192D3BE}" destId="{95A70881-38F0-4609-A918-8761858BF016}" srcOrd="1" destOrd="0" presId="urn:microsoft.com/office/officeart/2008/layout/AccentedPicture"/>
    <dgm:cxn modelId="{9AA05B25-4D5E-4F56-A407-A2C1A3642546}" type="presParOf" srcId="{AEA7832B-79EE-483F-8B41-2E2C4192D3BE}" destId="{83B26D11-25E2-4E3A-9FEB-58EA7989F2BF}" srcOrd="2" destOrd="0" presId="urn:microsoft.com/office/officeart/2008/layout/AccentedPicture"/>
    <dgm:cxn modelId="{C8998EE2-8EB6-4F09-BFCF-2E270DA49A9E}" type="presParOf" srcId="{83B26D11-25E2-4E3A-9FEB-58EA7989F2BF}" destId="{815C38FB-DE9E-4B96-A60F-318121B2A629}" srcOrd="0" destOrd="0" presId="urn:microsoft.com/office/officeart/2008/layout/AccentedPicture"/>
    <dgm:cxn modelId="{85340D0E-1986-4112-9F3F-92B1FACC1FB8}" type="presParOf" srcId="{3FDC77C5-5E68-4E5E-91A4-2A22672FB818}" destId="{21429D85-495E-4B69-B844-B5F4DA7BC9C5}" srcOrd="9" destOrd="0" presId="urn:microsoft.com/office/officeart/2008/layout/AccentedPicture"/>
    <dgm:cxn modelId="{FD98EAB9-C056-4A68-9ED3-80D9BB2A1851}" type="presParOf" srcId="{3FDC77C5-5E68-4E5E-91A4-2A22672FB818}" destId="{C4B2D704-F703-4C6B-97F0-6F3F55D76E6A}" srcOrd="10" destOrd="0" presId="urn:microsoft.com/office/officeart/2008/layout/AccentedPicture"/>
    <dgm:cxn modelId="{356F4AFC-8681-464B-BD9A-7C9C10D5883F}" type="presParOf" srcId="{C4B2D704-F703-4C6B-97F0-6F3F55D76E6A}" destId="{490BD1D8-2F20-40D7-AE3B-9FCD5EB16C7A}" srcOrd="0" destOrd="0" presId="urn:microsoft.com/office/officeart/2008/layout/AccentedPicture"/>
    <dgm:cxn modelId="{65D8C569-AE4B-41FA-A19F-8DD41CF966B3}" type="presParOf" srcId="{C4B2D704-F703-4C6B-97F0-6F3F55D76E6A}" destId="{D157E533-9889-4682-B681-A64BA21B9A55}" srcOrd="1" destOrd="0" presId="urn:microsoft.com/office/officeart/2008/layout/AccentedPicture"/>
    <dgm:cxn modelId="{8E86A9D9-E004-4BAA-AF9B-4F82B235111E}" type="presParOf" srcId="{C4B2D704-F703-4C6B-97F0-6F3F55D76E6A}" destId="{AAEEB192-8E53-4685-94F2-EEAA1BA8458B}" srcOrd="2" destOrd="0" presId="urn:microsoft.com/office/officeart/2008/layout/AccentedPicture"/>
    <dgm:cxn modelId="{1DD4EDCF-B45A-45AF-9ADC-1F0234A16A3C}" type="presParOf" srcId="{AAEEB192-8E53-4685-94F2-EEAA1BA8458B}" destId="{13B7EC8C-D465-435C-9E37-28CC2A4ED37C}" srcOrd="0" destOrd="0" presId="urn:microsoft.com/office/officeart/2008/layout/AccentedPicture"/>
    <dgm:cxn modelId="{09D0A785-0F46-48D6-8824-F40F610DAAD3}" type="presParOf" srcId="{3FDC77C5-5E68-4E5E-91A4-2A22672FB818}" destId="{0D11EB65-33C4-493F-90F7-4F84D076759E}" srcOrd="11" destOrd="0" presId="urn:microsoft.com/office/officeart/2008/layout/AccentedPicture"/>
    <dgm:cxn modelId="{ACA65AB3-7D2D-4F42-98DD-8F8B092425C0}" type="presParOf" srcId="{3FDC77C5-5E68-4E5E-91A4-2A22672FB818}" destId="{3D2A4628-4698-45A1-87D1-A012B7D09F85}" srcOrd="12" destOrd="0" presId="urn:microsoft.com/office/officeart/2008/layout/AccentedPicture"/>
    <dgm:cxn modelId="{8673B9A5-715A-4F87-B00F-DD9D58E9C7C7}" type="presParOf" srcId="{3D2A4628-4698-45A1-87D1-A012B7D09F85}" destId="{1DE1357D-1E61-4B45-8F0B-1B2F6367DDBE}" srcOrd="0" destOrd="0" presId="urn:microsoft.com/office/officeart/2008/layout/AccentedPicture"/>
    <dgm:cxn modelId="{61AA2A95-5D09-419C-BC25-A19F02C3DE74}" type="presParOf" srcId="{3D2A4628-4698-45A1-87D1-A012B7D09F85}" destId="{AF0D792B-381B-4A7A-9CC3-6B9C3842EC9D}" srcOrd="1" destOrd="0" presId="urn:microsoft.com/office/officeart/2008/layout/AccentedPicture"/>
    <dgm:cxn modelId="{5BFEAD4C-F9B7-48A6-858D-384C4C800FFD}" type="presParOf" srcId="{3D2A4628-4698-45A1-87D1-A012B7D09F85}" destId="{C1E8584E-5C51-4726-B5D4-1454FA976FDB}" srcOrd="2" destOrd="0" presId="urn:microsoft.com/office/officeart/2008/layout/AccentedPicture"/>
    <dgm:cxn modelId="{F5DC0516-C423-4DF2-9322-EFB7B783533A}" type="presParOf" srcId="{C1E8584E-5C51-4726-B5D4-1454FA976FDB}" destId="{5332B0F8-5641-4ED6-88F7-705D9A6775E7}" srcOrd="0" destOrd="0" presId="urn:microsoft.com/office/officeart/2008/layout/AccentedPicture"/>
    <dgm:cxn modelId="{E1524274-97F2-4619-93DA-640593EB6D77}" type="presParOf" srcId="{2D94ACBA-6F45-40C2-A74F-DE7EF8EAC8BC}" destId="{B256FE24-2781-49CE-84F3-D787E9FA8342}" srcOrd="3" destOrd="0" presId="urn:microsoft.com/office/officeart/2008/layout/AccentedPicture"/>
    <dgm:cxn modelId="{DA80B522-2F49-4158-8594-74CC73584B38}" type="presParOf" srcId="{B256FE24-2781-49CE-84F3-D787E9FA8342}" destId="{F0401F8D-7F22-418D-B629-FE4670F2FDB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A53584-B947-411C-920B-C9FE19576C3A}" type="doc">
      <dgm:prSet loTypeId="urn:microsoft.com/office/officeart/2005/8/layout/default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4C49B66-E152-4FD0-980D-5D7D2DE115DF}">
      <dgm:prSet/>
      <dgm:spPr/>
      <dgm:t>
        <a:bodyPr lIns="45720" tIns="0" rIns="45720" bIns="0"/>
        <a:lstStyle/>
        <a:p>
          <a:r>
            <a:rPr lang="en-US" b="0" dirty="0"/>
            <a:t>Allocations over the past 4 years have ranged from </a:t>
          </a:r>
          <a:r>
            <a:rPr lang="en-US" b="1" dirty="0"/>
            <a:t>$617,593 to $578,864 </a:t>
          </a:r>
          <a:endParaRPr lang="en-US" dirty="0"/>
        </a:p>
      </dgm:t>
    </dgm:pt>
    <dgm:pt modelId="{53A24001-769B-493A-ABCA-3A1C9005D111}" type="parTrans" cxnId="{8DABCDE3-725B-488B-86C4-AAC4B85FBFEC}">
      <dgm:prSet/>
      <dgm:spPr/>
      <dgm:t>
        <a:bodyPr/>
        <a:lstStyle/>
        <a:p>
          <a:endParaRPr lang="en-US"/>
        </a:p>
      </dgm:t>
    </dgm:pt>
    <dgm:pt modelId="{BF687281-4301-4C93-AC97-E1148C7421D1}" type="sibTrans" cxnId="{8DABCDE3-725B-488B-86C4-AAC4B85FBFEC}">
      <dgm:prSet/>
      <dgm:spPr/>
      <dgm:t>
        <a:bodyPr/>
        <a:lstStyle/>
        <a:p>
          <a:endParaRPr lang="en-US"/>
        </a:p>
      </dgm:t>
    </dgm:pt>
    <dgm:pt modelId="{5D140D8E-7E4F-41C3-BB7E-DBB9C59D9075}">
      <dgm:prSet/>
      <dgm:spPr/>
      <dgm:t>
        <a:bodyPr lIns="45720" tIns="0" rIns="45720" bIns="0"/>
        <a:lstStyle/>
        <a:p>
          <a:r>
            <a:rPr lang="en-US" b="0" dirty="0"/>
            <a:t>The</a:t>
          </a:r>
          <a:r>
            <a:rPr lang="en-US" b="1" dirty="0"/>
            <a:t> 2025 allocation was $578,864, a 2% </a:t>
          </a:r>
          <a:r>
            <a:rPr lang="en-US" b="0" dirty="0"/>
            <a:t>decrease from 2024, about $22,000 less &amp; the l</a:t>
          </a:r>
          <a:r>
            <a:rPr lang="en-US" b="1" dirty="0"/>
            <a:t>owest since 2017.</a:t>
          </a:r>
          <a:endParaRPr lang="en-US" dirty="0"/>
        </a:p>
      </dgm:t>
    </dgm:pt>
    <dgm:pt modelId="{1B382D60-E7C2-4208-8D6F-526557C661C6}" type="parTrans" cxnId="{DE8489CA-FE0F-44DE-B23F-82CA8AE39DE1}">
      <dgm:prSet/>
      <dgm:spPr/>
      <dgm:t>
        <a:bodyPr/>
        <a:lstStyle/>
        <a:p>
          <a:endParaRPr lang="en-US"/>
        </a:p>
      </dgm:t>
    </dgm:pt>
    <dgm:pt modelId="{4E6CE18A-EEEB-4498-AAA5-6386CBC4CD51}" type="sibTrans" cxnId="{DE8489CA-FE0F-44DE-B23F-82CA8AE39DE1}">
      <dgm:prSet/>
      <dgm:spPr/>
      <dgm:t>
        <a:bodyPr/>
        <a:lstStyle/>
        <a:p>
          <a:endParaRPr lang="en-US"/>
        </a:p>
      </dgm:t>
    </dgm:pt>
    <dgm:pt modelId="{D2048D1B-FE2F-41C7-B406-E42632F2F6FE}">
      <dgm:prSet/>
      <dgm:spPr/>
      <dgm:t>
        <a:bodyPr lIns="45720" tIns="0" rIns="45720" bIns="0"/>
        <a:lstStyle/>
        <a:p>
          <a:r>
            <a:rPr lang="en-US" b="1" dirty="0"/>
            <a:t>Public Service Activities: </a:t>
          </a:r>
          <a:br>
            <a:rPr lang="en-US" b="1" dirty="0"/>
          </a:br>
          <a:r>
            <a:rPr lang="en-US" b="0" dirty="0"/>
            <a:t>account for 10-15% of annual allocation ($86,800 for 2025).</a:t>
          </a:r>
        </a:p>
      </dgm:t>
    </dgm:pt>
    <dgm:pt modelId="{3D8033E3-1E7C-482C-8C7E-641D817D0E64}" type="parTrans" cxnId="{2133465D-9DC3-4AE6-9636-B4FDC0379466}">
      <dgm:prSet/>
      <dgm:spPr/>
      <dgm:t>
        <a:bodyPr/>
        <a:lstStyle/>
        <a:p>
          <a:endParaRPr lang="en-US"/>
        </a:p>
      </dgm:t>
    </dgm:pt>
    <dgm:pt modelId="{323478DD-B1ED-4B26-AED8-329391075AF2}" type="sibTrans" cxnId="{2133465D-9DC3-4AE6-9636-B4FDC0379466}">
      <dgm:prSet/>
      <dgm:spPr/>
      <dgm:t>
        <a:bodyPr/>
        <a:lstStyle/>
        <a:p>
          <a:endParaRPr lang="en-US"/>
        </a:p>
      </dgm:t>
    </dgm:pt>
    <dgm:pt modelId="{EBAB6B38-F4A2-4171-BC4B-2EF0F66D870B}">
      <dgm:prSet/>
      <dgm:spPr/>
      <dgm:t>
        <a:bodyPr lIns="45720" tIns="0" rIns="45720" bIns="0"/>
        <a:lstStyle/>
        <a:p>
          <a:r>
            <a:rPr lang="en-US" b="0" dirty="0"/>
            <a:t>On average, </a:t>
          </a:r>
          <a:r>
            <a:rPr lang="en-US" b="1" dirty="0"/>
            <a:t>4 to 6 Public Service Activities </a:t>
          </a:r>
          <a:r>
            <a:rPr lang="en-US" b="0" dirty="0"/>
            <a:t>receive funding annually.</a:t>
          </a:r>
        </a:p>
      </dgm:t>
    </dgm:pt>
    <dgm:pt modelId="{F2F64E55-1412-45F3-855F-CD822BF4961B}" type="parTrans" cxnId="{91BDDEFE-C727-4509-981E-048C0812985C}">
      <dgm:prSet/>
      <dgm:spPr/>
      <dgm:t>
        <a:bodyPr/>
        <a:lstStyle/>
        <a:p>
          <a:endParaRPr lang="en-US"/>
        </a:p>
      </dgm:t>
    </dgm:pt>
    <dgm:pt modelId="{0906F50F-65BE-44C3-B336-4B0F03F67E65}" type="sibTrans" cxnId="{91BDDEFE-C727-4509-981E-048C0812985C}">
      <dgm:prSet/>
      <dgm:spPr/>
      <dgm:t>
        <a:bodyPr/>
        <a:lstStyle/>
        <a:p>
          <a:endParaRPr lang="en-US"/>
        </a:p>
      </dgm:t>
    </dgm:pt>
    <dgm:pt modelId="{C7D2BCDD-9C38-4FAC-BA81-8B2F42445142}">
      <dgm:prSet/>
      <dgm:spPr/>
      <dgm:t>
        <a:bodyPr lIns="45720" tIns="0" rIns="45720" bIns="0"/>
        <a:lstStyle/>
        <a:p>
          <a:r>
            <a:rPr lang="en-US" b="1" dirty="0"/>
            <a:t>Internal Public Facilities </a:t>
          </a:r>
          <a:r>
            <a:rPr lang="en-US" b="0" dirty="0"/>
            <a:t>are funded annually, with occasional support for external projects.  </a:t>
          </a:r>
        </a:p>
      </dgm:t>
    </dgm:pt>
    <dgm:pt modelId="{E2BAA715-0EDA-4643-86D0-A1A601BB9206}" type="parTrans" cxnId="{7345498F-75B5-4143-8FCC-394E2EB3990E}">
      <dgm:prSet/>
      <dgm:spPr/>
      <dgm:t>
        <a:bodyPr/>
        <a:lstStyle/>
        <a:p>
          <a:endParaRPr lang="en-US"/>
        </a:p>
      </dgm:t>
    </dgm:pt>
    <dgm:pt modelId="{886B17DD-1DA8-44D3-8524-144D216BD5D5}" type="sibTrans" cxnId="{7345498F-75B5-4143-8FCC-394E2EB3990E}">
      <dgm:prSet/>
      <dgm:spPr/>
      <dgm:t>
        <a:bodyPr/>
        <a:lstStyle/>
        <a:p>
          <a:endParaRPr lang="en-US"/>
        </a:p>
      </dgm:t>
    </dgm:pt>
    <dgm:pt modelId="{4D77553C-0BE9-4AE3-BFEB-0F245F002523}">
      <dgm:prSet/>
      <dgm:spPr/>
      <dgm:t>
        <a:bodyPr lIns="45720" tIns="0" rIns="45720" bIns="0"/>
        <a:lstStyle/>
        <a:p>
          <a:r>
            <a:rPr lang="en-US" b="1" dirty="0"/>
            <a:t>Internal Housing projects </a:t>
          </a:r>
          <a:r>
            <a:rPr lang="en-US" b="0" dirty="0"/>
            <a:t>include</a:t>
          </a:r>
          <a:r>
            <a:rPr lang="en-US" b="1" dirty="0"/>
            <a:t> Housing Rehabilitation </a:t>
          </a:r>
          <a:r>
            <a:rPr lang="en-US" b="0" dirty="0"/>
            <a:t>&amp;</a:t>
          </a:r>
          <a:r>
            <a:rPr lang="en-US" b="1" dirty="0"/>
            <a:t> Property Acquisition</a:t>
          </a:r>
          <a:endParaRPr lang="en-US" dirty="0"/>
        </a:p>
      </dgm:t>
    </dgm:pt>
    <dgm:pt modelId="{DEBF0B9B-36E9-425A-8516-9B1E630F8D2C}" type="parTrans" cxnId="{27F5FD7A-552C-4081-BD8A-704B0FFF5CCD}">
      <dgm:prSet/>
      <dgm:spPr/>
      <dgm:t>
        <a:bodyPr/>
        <a:lstStyle/>
        <a:p>
          <a:endParaRPr lang="en-US"/>
        </a:p>
      </dgm:t>
    </dgm:pt>
    <dgm:pt modelId="{16CA2870-4B2E-425C-90E8-9FEBD2B901A2}" type="sibTrans" cxnId="{27F5FD7A-552C-4081-BD8A-704B0FFF5CCD}">
      <dgm:prSet/>
      <dgm:spPr/>
      <dgm:t>
        <a:bodyPr/>
        <a:lstStyle/>
        <a:p>
          <a:endParaRPr lang="en-US"/>
        </a:p>
      </dgm:t>
    </dgm:pt>
    <dgm:pt modelId="{850FE21F-3B86-4A35-8D39-44F55AF74C0E}" type="pres">
      <dgm:prSet presAssocID="{EFA53584-B947-411C-920B-C9FE19576C3A}" presName="diagram" presStyleCnt="0">
        <dgm:presLayoutVars>
          <dgm:dir/>
          <dgm:resizeHandles val="exact"/>
        </dgm:presLayoutVars>
      </dgm:prSet>
      <dgm:spPr/>
    </dgm:pt>
    <dgm:pt modelId="{A38F47EF-B324-411F-8EDA-ED6F10AF29B5}" type="pres">
      <dgm:prSet presAssocID="{74C49B66-E152-4FD0-980D-5D7D2DE115DF}" presName="node" presStyleLbl="node1" presStyleIdx="0" presStyleCnt="6">
        <dgm:presLayoutVars>
          <dgm:bulletEnabled val="1"/>
        </dgm:presLayoutVars>
      </dgm:prSet>
      <dgm:spPr/>
    </dgm:pt>
    <dgm:pt modelId="{92526BE6-74AD-40D0-B911-52A8BF688119}" type="pres">
      <dgm:prSet presAssocID="{BF687281-4301-4C93-AC97-E1148C7421D1}" presName="sibTrans" presStyleCnt="0"/>
      <dgm:spPr/>
    </dgm:pt>
    <dgm:pt modelId="{6D2FF3AF-A6F8-473F-B42F-94BFA22BF2BE}" type="pres">
      <dgm:prSet presAssocID="{5D140D8E-7E4F-41C3-BB7E-DBB9C59D9075}" presName="node" presStyleLbl="node1" presStyleIdx="1" presStyleCnt="6">
        <dgm:presLayoutVars>
          <dgm:bulletEnabled val="1"/>
        </dgm:presLayoutVars>
      </dgm:prSet>
      <dgm:spPr/>
    </dgm:pt>
    <dgm:pt modelId="{0432CC6A-3F46-4593-8371-CB4640C99819}" type="pres">
      <dgm:prSet presAssocID="{4E6CE18A-EEEB-4498-AAA5-6386CBC4CD51}" presName="sibTrans" presStyleCnt="0"/>
      <dgm:spPr/>
    </dgm:pt>
    <dgm:pt modelId="{FCE87BE3-D6E2-4FD9-A08D-48705927290B}" type="pres">
      <dgm:prSet presAssocID="{D2048D1B-FE2F-41C7-B406-E42632F2F6FE}" presName="node" presStyleLbl="node1" presStyleIdx="2" presStyleCnt="6">
        <dgm:presLayoutVars>
          <dgm:bulletEnabled val="1"/>
        </dgm:presLayoutVars>
      </dgm:prSet>
      <dgm:spPr/>
    </dgm:pt>
    <dgm:pt modelId="{D3E39C32-6D69-475A-B5F2-485EF5080628}" type="pres">
      <dgm:prSet presAssocID="{323478DD-B1ED-4B26-AED8-329391075AF2}" presName="sibTrans" presStyleCnt="0"/>
      <dgm:spPr/>
    </dgm:pt>
    <dgm:pt modelId="{3B56F4EE-51B8-4238-80F7-975022433DEE}" type="pres">
      <dgm:prSet presAssocID="{EBAB6B38-F4A2-4171-BC4B-2EF0F66D870B}" presName="node" presStyleLbl="node1" presStyleIdx="3" presStyleCnt="6">
        <dgm:presLayoutVars>
          <dgm:bulletEnabled val="1"/>
        </dgm:presLayoutVars>
      </dgm:prSet>
      <dgm:spPr/>
    </dgm:pt>
    <dgm:pt modelId="{5226754F-3647-4268-9CAB-A61FE42539D4}" type="pres">
      <dgm:prSet presAssocID="{0906F50F-65BE-44C3-B336-4B0F03F67E65}" presName="sibTrans" presStyleCnt="0"/>
      <dgm:spPr/>
    </dgm:pt>
    <dgm:pt modelId="{01FDBA1C-788E-4531-8087-69B6466AF2EA}" type="pres">
      <dgm:prSet presAssocID="{C7D2BCDD-9C38-4FAC-BA81-8B2F42445142}" presName="node" presStyleLbl="node1" presStyleIdx="4" presStyleCnt="6">
        <dgm:presLayoutVars>
          <dgm:bulletEnabled val="1"/>
        </dgm:presLayoutVars>
      </dgm:prSet>
      <dgm:spPr/>
    </dgm:pt>
    <dgm:pt modelId="{A7A9386C-D4D5-4437-AF6B-142193DEF53C}" type="pres">
      <dgm:prSet presAssocID="{886B17DD-1DA8-44D3-8524-144D216BD5D5}" presName="sibTrans" presStyleCnt="0"/>
      <dgm:spPr/>
    </dgm:pt>
    <dgm:pt modelId="{F8A80835-DB68-46E0-9B96-42E1CFF406C1}" type="pres">
      <dgm:prSet presAssocID="{4D77553C-0BE9-4AE3-BFEB-0F245F002523}" presName="node" presStyleLbl="node1" presStyleIdx="5" presStyleCnt="6">
        <dgm:presLayoutVars>
          <dgm:bulletEnabled val="1"/>
        </dgm:presLayoutVars>
      </dgm:prSet>
      <dgm:spPr/>
    </dgm:pt>
  </dgm:ptLst>
  <dgm:cxnLst>
    <dgm:cxn modelId="{BDCA4A06-F6AE-49ED-ABDB-D4195BA786BF}" type="presOf" srcId="{EBAB6B38-F4A2-4171-BC4B-2EF0F66D870B}" destId="{3B56F4EE-51B8-4238-80F7-975022433DEE}" srcOrd="0" destOrd="0" presId="urn:microsoft.com/office/officeart/2005/8/layout/default"/>
    <dgm:cxn modelId="{2905DA16-8316-4EBB-8FDA-6F3E3E80A4FC}" type="presOf" srcId="{C7D2BCDD-9C38-4FAC-BA81-8B2F42445142}" destId="{01FDBA1C-788E-4531-8087-69B6466AF2EA}" srcOrd="0" destOrd="0" presId="urn:microsoft.com/office/officeart/2005/8/layout/default"/>
    <dgm:cxn modelId="{2133465D-9DC3-4AE6-9636-B4FDC0379466}" srcId="{EFA53584-B947-411C-920B-C9FE19576C3A}" destId="{D2048D1B-FE2F-41C7-B406-E42632F2F6FE}" srcOrd="2" destOrd="0" parTransId="{3D8033E3-1E7C-482C-8C7E-641D817D0E64}" sibTransId="{323478DD-B1ED-4B26-AED8-329391075AF2}"/>
    <dgm:cxn modelId="{C466596C-5241-469A-BBD4-945008B45746}" type="presOf" srcId="{74C49B66-E152-4FD0-980D-5D7D2DE115DF}" destId="{A38F47EF-B324-411F-8EDA-ED6F10AF29B5}" srcOrd="0" destOrd="0" presId="urn:microsoft.com/office/officeart/2005/8/layout/default"/>
    <dgm:cxn modelId="{46827278-922F-462D-A11D-9FA8B22DB036}" type="presOf" srcId="{4D77553C-0BE9-4AE3-BFEB-0F245F002523}" destId="{F8A80835-DB68-46E0-9B96-42E1CFF406C1}" srcOrd="0" destOrd="0" presId="urn:microsoft.com/office/officeart/2005/8/layout/default"/>
    <dgm:cxn modelId="{27F5FD7A-552C-4081-BD8A-704B0FFF5CCD}" srcId="{EFA53584-B947-411C-920B-C9FE19576C3A}" destId="{4D77553C-0BE9-4AE3-BFEB-0F245F002523}" srcOrd="5" destOrd="0" parTransId="{DEBF0B9B-36E9-425A-8516-9B1E630F8D2C}" sibTransId="{16CA2870-4B2E-425C-90E8-9FEBD2B901A2}"/>
    <dgm:cxn modelId="{3E89E58B-0431-45DD-9B60-718208D1E147}" type="presOf" srcId="{D2048D1B-FE2F-41C7-B406-E42632F2F6FE}" destId="{FCE87BE3-D6E2-4FD9-A08D-48705927290B}" srcOrd="0" destOrd="0" presId="urn:microsoft.com/office/officeart/2005/8/layout/default"/>
    <dgm:cxn modelId="{7345498F-75B5-4143-8FCC-394E2EB3990E}" srcId="{EFA53584-B947-411C-920B-C9FE19576C3A}" destId="{C7D2BCDD-9C38-4FAC-BA81-8B2F42445142}" srcOrd="4" destOrd="0" parTransId="{E2BAA715-0EDA-4643-86D0-A1A601BB9206}" sibTransId="{886B17DD-1DA8-44D3-8524-144D216BD5D5}"/>
    <dgm:cxn modelId="{8C3CF8B3-0801-41EE-B91C-184C69F434C1}" type="presOf" srcId="{5D140D8E-7E4F-41C3-BB7E-DBB9C59D9075}" destId="{6D2FF3AF-A6F8-473F-B42F-94BFA22BF2BE}" srcOrd="0" destOrd="0" presId="urn:microsoft.com/office/officeart/2005/8/layout/default"/>
    <dgm:cxn modelId="{DE8489CA-FE0F-44DE-B23F-82CA8AE39DE1}" srcId="{EFA53584-B947-411C-920B-C9FE19576C3A}" destId="{5D140D8E-7E4F-41C3-BB7E-DBB9C59D9075}" srcOrd="1" destOrd="0" parTransId="{1B382D60-E7C2-4208-8D6F-526557C661C6}" sibTransId="{4E6CE18A-EEEB-4498-AAA5-6386CBC4CD51}"/>
    <dgm:cxn modelId="{8DABCDE3-725B-488B-86C4-AAC4B85FBFEC}" srcId="{EFA53584-B947-411C-920B-C9FE19576C3A}" destId="{74C49B66-E152-4FD0-980D-5D7D2DE115DF}" srcOrd="0" destOrd="0" parTransId="{53A24001-769B-493A-ABCA-3A1C9005D111}" sibTransId="{BF687281-4301-4C93-AC97-E1148C7421D1}"/>
    <dgm:cxn modelId="{58554CFE-A1AF-437F-A69E-0351AD18B0E5}" type="presOf" srcId="{EFA53584-B947-411C-920B-C9FE19576C3A}" destId="{850FE21F-3B86-4A35-8D39-44F55AF74C0E}" srcOrd="0" destOrd="0" presId="urn:microsoft.com/office/officeart/2005/8/layout/default"/>
    <dgm:cxn modelId="{91BDDEFE-C727-4509-981E-048C0812985C}" srcId="{EFA53584-B947-411C-920B-C9FE19576C3A}" destId="{EBAB6B38-F4A2-4171-BC4B-2EF0F66D870B}" srcOrd="3" destOrd="0" parTransId="{F2F64E55-1412-45F3-855F-CD822BF4961B}" sibTransId="{0906F50F-65BE-44C3-B336-4B0F03F67E65}"/>
    <dgm:cxn modelId="{FBCDC0D6-D54A-4534-9E23-6878F1C513A7}" type="presParOf" srcId="{850FE21F-3B86-4A35-8D39-44F55AF74C0E}" destId="{A38F47EF-B324-411F-8EDA-ED6F10AF29B5}" srcOrd="0" destOrd="0" presId="urn:microsoft.com/office/officeart/2005/8/layout/default"/>
    <dgm:cxn modelId="{E27506C1-B2FD-4874-95D1-8BDF8F327B59}" type="presParOf" srcId="{850FE21F-3B86-4A35-8D39-44F55AF74C0E}" destId="{92526BE6-74AD-40D0-B911-52A8BF688119}" srcOrd="1" destOrd="0" presId="urn:microsoft.com/office/officeart/2005/8/layout/default"/>
    <dgm:cxn modelId="{17E0D474-FE1E-4261-BEB5-ADFA8224D43A}" type="presParOf" srcId="{850FE21F-3B86-4A35-8D39-44F55AF74C0E}" destId="{6D2FF3AF-A6F8-473F-B42F-94BFA22BF2BE}" srcOrd="2" destOrd="0" presId="urn:microsoft.com/office/officeart/2005/8/layout/default"/>
    <dgm:cxn modelId="{F120F936-B852-48F3-9C64-4804A0E345F0}" type="presParOf" srcId="{850FE21F-3B86-4A35-8D39-44F55AF74C0E}" destId="{0432CC6A-3F46-4593-8371-CB4640C99819}" srcOrd="3" destOrd="0" presId="urn:microsoft.com/office/officeart/2005/8/layout/default"/>
    <dgm:cxn modelId="{A605BF3F-E2FD-4E8F-BC89-3DABF4EEE2FD}" type="presParOf" srcId="{850FE21F-3B86-4A35-8D39-44F55AF74C0E}" destId="{FCE87BE3-D6E2-4FD9-A08D-48705927290B}" srcOrd="4" destOrd="0" presId="urn:microsoft.com/office/officeart/2005/8/layout/default"/>
    <dgm:cxn modelId="{1CF3881F-4750-45C1-8940-B3B012E672FF}" type="presParOf" srcId="{850FE21F-3B86-4A35-8D39-44F55AF74C0E}" destId="{D3E39C32-6D69-475A-B5F2-485EF5080628}" srcOrd="5" destOrd="0" presId="urn:microsoft.com/office/officeart/2005/8/layout/default"/>
    <dgm:cxn modelId="{2AC24933-1CE6-4F49-A1B2-6B625D65CAAD}" type="presParOf" srcId="{850FE21F-3B86-4A35-8D39-44F55AF74C0E}" destId="{3B56F4EE-51B8-4238-80F7-975022433DEE}" srcOrd="6" destOrd="0" presId="urn:microsoft.com/office/officeart/2005/8/layout/default"/>
    <dgm:cxn modelId="{515708FF-5540-450A-B8F1-F826B1DAF323}" type="presParOf" srcId="{850FE21F-3B86-4A35-8D39-44F55AF74C0E}" destId="{5226754F-3647-4268-9CAB-A61FE42539D4}" srcOrd="7" destOrd="0" presId="urn:microsoft.com/office/officeart/2005/8/layout/default"/>
    <dgm:cxn modelId="{81837983-310C-48FA-B2B9-72FE1B89D809}" type="presParOf" srcId="{850FE21F-3B86-4A35-8D39-44F55AF74C0E}" destId="{01FDBA1C-788E-4531-8087-69B6466AF2EA}" srcOrd="8" destOrd="0" presId="urn:microsoft.com/office/officeart/2005/8/layout/default"/>
    <dgm:cxn modelId="{7F8FA627-ED2C-424E-AF7D-1F98DEDA8D6F}" type="presParOf" srcId="{850FE21F-3B86-4A35-8D39-44F55AF74C0E}" destId="{A7A9386C-D4D5-4437-AF6B-142193DEF53C}" srcOrd="9" destOrd="0" presId="urn:microsoft.com/office/officeart/2005/8/layout/default"/>
    <dgm:cxn modelId="{CE71A32F-41AC-4570-A11D-A26AFCBF4CCD}" type="presParOf" srcId="{850FE21F-3B86-4A35-8D39-44F55AF74C0E}" destId="{F8A80835-DB68-46E0-9B96-42E1CFF406C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C7A9CF-6BC4-4B7B-8134-41A98321D3F6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9B429F-0E1F-4531-BC40-DDC62F592B92}">
      <dgm:prSet custT="1"/>
      <dgm:spPr>
        <a:solidFill>
          <a:schemeClr val="tx2">
            <a:lumMod val="60000"/>
            <a:lumOff val="40000"/>
          </a:schemeClr>
        </a:solidFill>
      </dgm:spPr>
      <dgm:t>
        <a:bodyPr lIns="0" tIns="0" rIns="0" bIns="0"/>
        <a:lstStyle/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en-US" sz="2300" b="1" dirty="0">
              <a:latin typeface="+mn-lt"/>
              <a:cs typeface="Arial" panose="020B0604020202020204" pitchFamily="34" charset="0"/>
            </a:rPr>
            <a:t>Application Process</a:t>
          </a:r>
          <a:endParaRPr lang="en-US" sz="2300" dirty="0"/>
        </a:p>
      </dgm:t>
    </dgm:pt>
    <dgm:pt modelId="{1E48D912-E6C3-4BD9-A2F5-4573D86E1A37}" type="sibTrans" cxnId="{CD4DA7F9-84B3-4B71-95B8-FE08A522A034}">
      <dgm:prSet/>
      <dgm:spPr/>
      <dgm:t>
        <a:bodyPr/>
        <a:lstStyle/>
        <a:p>
          <a:endParaRPr lang="en-US"/>
        </a:p>
      </dgm:t>
    </dgm:pt>
    <dgm:pt modelId="{A20A76FA-1978-4ABD-866C-16D8A50B5E40}" type="parTrans" cxnId="{CD4DA7F9-84B3-4B71-95B8-FE08A522A034}">
      <dgm:prSet/>
      <dgm:spPr/>
      <dgm:t>
        <a:bodyPr/>
        <a:lstStyle/>
        <a:p>
          <a:endParaRPr lang="en-US"/>
        </a:p>
      </dgm:t>
    </dgm:pt>
    <dgm:pt modelId="{18DC7BF6-813C-4C5C-902E-4C922BDD400B}">
      <dgm:prSet custT="1"/>
      <dgm:spPr>
        <a:solidFill>
          <a:schemeClr val="accent6">
            <a:lumMod val="75000"/>
          </a:schemeClr>
        </a:solidFill>
      </dgm:spPr>
      <dgm:t>
        <a:bodyPr lIns="0" tIns="0" rIns="0" bIns="0"/>
        <a:lstStyle/>
        <a:p>
          <a:pPr>
            <a:spcAft>
              <a:spcPts val="0"/>
            </a:spcAft>
            <a:buNone/>
          </a:pPr>
          <a:r>
            <a:rPr lang="en-US" sz="1400" b="1" dirty="0">
              <a:latin typeface="+mn-lt"/>
              <a:cs typeface="Arial" panose="020B0604020202020204" pitchFamily="34" charset="0"/>
            </a:rPr>
            <a:t>Citizen Advisory Committee sets the schedule for public hearings &amp; the working session for next program year.</a:t>
          </a:r>
          <a:endParaRPr lang="en-US" sz="1400" dirty="0"/>
        </a:p>
      </dgm:t>
    </dgm:pt>
    <dgm:pt modelId="{C46055DF-5583-49B9-9F1E-4DCE2A3EBE93}" type="sibTrans" cxnId="{76942003-DB67-42E5-BE0C-14309D20BED5}">
      <dgm:prSet/>
      <dgm:spPr/>
      <dgm:t>
        <a:bodyPr/>
        <a:lstStyle/>
        <a:p>
          <a:endParaRPr lang="en-US"/>
        </a:p>
      </dgm:t>
    </dgm:pt>
    <dgm:pt modelId="{3CD1DD15-9649-4579-80A5-8BF09BC69803}" type="parTrans" cxnId="{76942003-DB67-42E5-BE0C-14309D20BED5}">
      <dgm:prSet/>
      <dgm:spPr/>
      <dgm:t>
        <a:bodyPr/>
        <a:lstStyle/>
        <a:p>
          <a:endParaRPr lang="en-US"/>
        </a:p>
      </dgm:t>
    </dgm:pt>
    <dgm:pt modelId="{AE6BA018-7EDC-47D0-B027-931A6A0E4CCD}">
      <dgm:prSet custT="1"/>
      <dgm:spPr>
        <a:solidFill>
          <a:schemeClr val="accent4">
            <a:lumMod val="75000"/>
          </a:schemeClr>
        </a:solidFill>
      </dgm:spPr>
      <dgm:t>
        <a:bodyPr lIns="0" tIns="0" rIns="0" bIns="0"/>
        <a:lstStyle/>
        <a:p>
          <a:pPr>
            <a:spcAft>
              <a:spcPts val="0"/>
            </a:spcAft>
            <a:buNone/>
          </a:pPr>
          <a:r>
            <a:rPr lang="en-US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Hold at least 2 Public Hearings for citizen comments related to the CDBG program; receive applicant’s proposals.</a:t>
          </a:r>
          <a:endParaRPr lang="en-US" sz="1400" dirty="0"/>
        </a:p>
      </dgm:t>
    </dgm:pt>
    <dgm:pt modelId="{B91693D4-BDE2-4CA1-BF28-D2A0462C7E4D}" type="sibTrans" cxnId="{14C8EA81-698A-4BB8-960D-C092E178EF0A}">
      <dgm:prSet/>
      <dgm:spPr/>
      <dgm:t>
        <a:bodyPr/>
        <a:lstStyle/>
        <a:p>
          <a:endParaRPr lang="en-US"/>
        </a:p>
      </dgm:t>
    </dgm:pt>
    <dgm:pt modelId="{5E6C2702-6B90-495A-9279-0985FB3CD76C}" type="parTrans" cxnId="{14C8EA81-698A-4BB8-960D-C092E178EF0A}">
      <dgm:prSet/>
      <dgm:spPr/>
      <dgm:t>
        <a:bodyPr/>
        <a:lstStyle/>
        <a:p>
          <a:endParaRPr lang="en-US"/>
        </a:p>
      </dgm:t>
    </dgm:pt>
    <dgm:pt modelId="{1F46712B-9977-48BD-96D2-3B5A1E139A94}">
      <dgm:prSet custT="1"/>
      <dgm:spPr>
        <a:solidFill>
          <a:schemeClr val="accent1">
            <a:lumMod val="75000"/>
          </a:schemeClr>
        </a:solidFill>
      </dgm:spPr>
      <dgm:t>
        <a:bodyPr lIns="0" tIns="0" rIns="0" bIns="0"/>
        <a:lstStyle/>
        <a:p>
          <a:pPr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1400" b="1" dirty="0">
              <a:latin typeface="+mn-lt"/>
              <a:cs typeface="Arial" panose="020B0604020202020204" pitchFamily="34" charset="0"/>
            </a:rPr>
            <a:t>Provide committee full applications to review along with scoring sheet to for evaluation.</a:t>
          </a:r>
          <a:endParaRPr lang="en-US" sz="1400" dirty="0"/>
        </a:p>
      </dgm:t>
    </dgm:pt>
    <dgm:pt modelId="{B2955D41-9E13-484A-AD94-5F16620E6897}" type="sibTrans" cxnId="{C60B9DA2-D0DC-40C1-BEE3-B967D96B54DD}">
      <dgm:prSet/>
      <dgm:spPr/>
      <dgm:t>
        <a:bodyPr/>
        <a:lstStyle/>
        <a:p>
          <a:endParaRPr lang="en-US"/>
        </a:p>
      </dgm:t>
    </dgm:pt>
    <dgm:pt modelId="{032EB573-3FD6-4947-ACB8-9B84A7A82AEC}" type="parTrans" cxnId="{C60B9DA2-D0DC-40C1-BEE3-B967D96B54DD}">
      <dgm:prSet/>
      <dgm:spPr/>
      <dgm:t>
        <a:bodyPr/>
        <a:lstStyle/>
        <a:p>
          <a:endParaRPr lang="en-US"/>
        </a:p>
      </dgm:t>
    </dgm:pt>
    <dgm:pt modelId="{BE9CA51E-4885-4BA3-A7B1-E4774A9D49E2}">
      <dgm:prSet custT="1"/>
      <dgm:spPr>
        <a:solidFill>
          <a:srgbClr val="800000"/>
        </a:solidFill>
      </dgm:spPr>
      <dgm:t>
        <a:bodyPr lIns="0" tIns="0" rIns="0" bIns="0"/>
        <a:lstStyle/>
        <a:p>
          <a:pPr>
            <a:spcAft>
              <a:spcPts val="0"/>
            </a:spcAft>
            <a:buNone/>
          </a:pPr>
          <a:r>
            <a:rPr lang="en-US" sz="1400" b="1" dirty="0">
              <a:latin typeface="+mn-lt"/>
              <a:cs typeface="Arial" panose="020B0604020202020204" pitchFamily="34" charset="0"/>
            </a:rPr>
            <a:t>Committee holds a “Working Session” to discuss proposals to recommend funding. Scoring sheets supports decision-making. </a:t>
          </a:r>
          <a:endParaRPr lang="en-US" sz="1400" dirty="0"/>
        </a:p>
      </dgm:t>
    </dgm:pt>
    <dgm:pt modelId="{90115CEC-AD97-4B92-81C9-D08193347BAD}" type="sibTrans" cxnId="{BA84976A-C635-48E9-B1A6-D81C5EE124DD}">
      <dgm:prSet/>
      <dgm:spPr/>
      <dgm:t>
        <a:bodyPr/>
        <a:lstStyle/>
        <a:p>
          <a:endParaRPr lang="en-US"/>
        </a:p>
      </dgm:t>
    </dgm:pt>
    <dgm:pt modelId="{C0CBF4E2-2419-492A-B5D2-CC2A5A4754D8}" type="parTrans" cxnId="{BA84976A-C635-48E9-B1A6-D81C5EE124DD}">
      <dgm:prSet/>
      <dgm:spPr/>
      <dgm:t>
        <a:bodyPr/>
        <a:lstStyle/>
        <a:p>
          <a:endParaRPr lang="en-US"/>
        </a:p>
      </dgm:t>
    </dgm:pt>
    <dgm:pt modelId="{16C11671-E66A-4EDF-BB36-515CEA6EE325}">
      <dgm:prSet custT="1"/>
      <dgm:spPr>
        <a:solidFill>
          <a:srgbClr val="765856"/>
        </a:solidFill>
      </dgm:spPr>
      <dgm:t>
        <a:bodyPr lIns="0" tIns="0" rIns="0" bIns="0"/>
        <a:lstStyle/>
        <a:p>
          <a:pPr>
            <a:spcAft>
              <a:spcPts val="0"/>
            </a:spcAft>
          </a:pPr>
          <a:r>
            <a:rPr lang="en-US" sz="1400" b="1" dirty="0"/>
            <a:t>Present funding recommendations to Finance Committee &amp; Common Council; Committee Chair attends meetings with staff. </a:t>
          </a:r>
          <a:endParaRPr lang="en-US" sz="1400" dirty="0"/>
        </a:p>
      </dgm:t>
    </dgm:pt>
    <dgm:pt modelId="{5DE14236-0173-4685-8F47-781B015E2905}" type="sibTrans" cxnId="{806CFAE5-D394-49C5-A1B9-5436B2EBCF13}">
      <dgm:prSet/>
      <dgm:spPr/>
      <dgm:t>
        <a:bodyPr/>
        <a:lstStyle/>
        <a:p>
          <a:endParaRPr lang="en-US"/>
        </a:p>
      </dgm:t>
    </dgm:pt>
    <dgm:pt modelId="{FF449F61-7788-45A3-8565-6A1ED4587FD9}" type="parTrans" cxnId="{806CFAE5-D394-49C5-A1B9-5436B2EBCF13}">
      <dgm:prSet/>
      <dgm:spPr/>
      <dgm:t>
        <a:bodyPr/>
        <a:lstStyle/>
        <a:p>
          <a:endParaRPr lang="en-US"/>
        </a:p>
      </dgm:t>
    </dgm:pt>
    <dgm:pt modelId="{05AEF518-4E91-415D-8A60-DCCB4C2201D6}">
      <dgm:prSet custT="1"/>
      <dgm:spPr>
        <a:solidFill>
          <a:schemeClr val="accent1">
            <a:lumMod val="75000"/>
          </a:schemeClr>
        </a:solidFill>
      </dgm:spPr>
      <dgm:t>
        <a:bodyPr lIns="0" tIns="0" rIns="0" bIns="0"/>
        <a:lstStyle/>
        <a:p>
          <a:r>
            <a:rPr lang="en-US" sz="1400" b="1" dirty="0"/>
            <a:t>Committee is available as needed for CDBG-related meetings or public hearings. </a:t>
          </a:r>
        </a:p>
      </dgm:t>
    </dgm:pt>
    <dgm:pt modelId="{94E34A8C-363F-44DE-91CD-BBF8F6C97678}" type="sibTrans" cxnId="{932B0C33-9B99-46AD-BDC2-07000E71EB73}">
      <dgm:prSet/>
      <dgm:spPr/>
      <dgm:t>
        <a:bodyPr/>
        <a:lstStyle/>
        <a:p>
          <a:endParaRPr lang="en-US"/>
        </a:p>
      </dgm:t>
    </dgm:pt>
    <dgm:pt modelId="{394AA0BB-ADAE-4FAD-A3CF-27DF52BB42EB}" type="parTrans" cxnId="{932B0C33-9B99-46AD-BDC2-07000E71EB73}">
      <dgm:prSet/>
      <dgm:spPr/>
      <dgm:t>
        <a:bodyPr/>
        <a:lstStyle/>
        <a:p>
          <a:endParaRPr lang="en-US"/>
        </a:p>
      </dgm:t>
    </dgm:pt>
    <dgm:pt modelId="{08DD32E1-C125-47B8-96B4-E14A6FDF8901}" type="pres">
      <dgm:prSet presAssocID="{67C7A9CF-6BC4-4B7B-8134-41A98321D3F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14B31EAC-7ADA-486C-8934-1939C6B462FD}" type="pres">
      <dgm:prSet presAssocID="{589B429F-0E1F-4531-BC40-DDC62F592B92}" presName="Parent" presStyleLbl="node0" presStyleIdx="0" presStyleCnt="1" custScaleX="87939" custScaleY="88399">
        <dgm:presLayoutVars>
          <dgm:chMax val="6"/>
          <dgm:chPref val="6"/>
        </dgm:presLayoutVars>
      </dgm:prSet>
      <dgm:spPr/>
    </dgm:pt>
    <dgm:pt modelId="{A7E87831-D427-446D-9DEA-B4385FBF96A3}" type="pres">
      <dgm:prSet presAssocID="{18DC7BF6-813C-4C5C-902E-4C922BDD400B}" presName="Accent1" presStyleCnt="0"/>
      <dgm:spPr/>
    </dgm:pt>
    <dgm:pt modelId="{9667476B-96BF-4149-81FD-365DFE302787}" type="pres">
      <dgm:prSet presAssocID="{18DC7BF6-813C-4C5C-902E-4C922BDD400B}" presName="Accent" presStyleLbl="bgShp" presStyleIdx="0" presStyleCnt="6"/>
      <dgm:spPr/>
    </dgm:pt>
    <dgm:pt modelId="{3FBD42DE-4A28-4B8B-9C4D-5D82515C8077}" type="pres">
      <dgm:prSet presAssocID="{18DC7BF6-813C-4C5C-902E-4C922BDD400B}" presName="Child1" presStyleLbl="node1" presStyleIdx="0" presStyleCnt="6" custScaleX="116640" custScaleY="107861" custLinFactNeighborX="7" custLinFactNeighborY="3708">
        <dgm:presLayoutVars>
          <dgm:chMax val="0"/>
          <dgm:chPref val="0"/>
          <dgm:bulletEnabled val="1"/>
        </dgm:presLayoutVars>
      </dgm:prSet>
      <dgm:spPr/>
    </dgm:pt>
    <dgm:pt modelId="{490ACC0C-3D25-47A1-9D39-79C01054FABF}" type="pres">
      <dgm:prSet presAssocID="{AE6BA018-7EDC-47D0-B027-931A6A0E4CCD}" presName="Accent2" presStyleCnt="0"/>
      <dgm:spPr/>
    </dgm:pt>
    <dgm:pt modelId="{749E525B-F384-4082-AD0A-7B31694C04B0}" type="pres">
      <dgm:prSet presAssocID="{AE6BA018-7EDC-47D0-B027-931A6A0E4CCD}" presName="Accent" presStyleLbl="bgShp" presStyleIdx="1" presStyleCnt="6"/>
      <dgm:spPr>
        <a:solidFill>
          <a:schemeClr val="accent5">
            <a:lumMod val="20000"/>
            <a:lumOff val="80000"/>
          </a:schemeClr>
        </a:solidFill>
      </dgm:spPr>
    </dgm:pt>
    <dgm:pt modelId="{C465E8FD-7B20-4817-BB5C-90D5848E3955}" type="pres">
      <dgm:prSet presAssocID="{AE6BA018-7EDC-47D0-B027-931A6A0E4CCD}" presName="Child2" presStyleLbl="node1" presStyleIdx="1" presStyleCnt="6" custScaleX="116640" custScaleY="107861" custLinFactNeighborX="-303" custLinFactNeighborY="5178">
        <dgm:presLayoutVars>
          <dgm:chMax val="0"/>
          <dgm:chPref val="0"/>
          <dgm:bulletEnabled val="1"/>
        </dgm:presLayoutVars>
      </dgm:prSet>
      <dgm:spPr/>
    </dgm:pt>
    <dgm:pt modelId="{1DDECAEC-0759-4798-8C86-30DE9A171E83}" type="pres">
      <dgm:prSet presAssocID="{1F46712B-9977-48BD-96D2-3B5A1E139A94}" presName="Accent3" presStyleCnt="0"/>
      <dgm:spPr/>
    </dgm:pt>
    <dgm:pt modelId="{8996E62E-5B5D-4F9F-B473-15E45F7C2403}" type="pres">
      <dgm:prSet presAssocID="{1F46712B-9977-48BD-96D2-3B5A1E139A94}" presName="Accent" presStyleLbl="bgShp" presStyleIdx="2" presStyleCnt="6"/>
      <dgm:spPr>
        <a:prstGeom prst="stripedRightArrow">
          <a:avLst/>
        </a:prstGeom>
        <a:solidFill>
          <a:schemeClr val="accent5">
            <a:lumMod val="20000"/>
            <a:lumOff val="80000"/>
          </a:schemeClr>
        </a:solidFill>
      </dgm:spPr>
    </dgm:pt>
    <dgm:pt modelId="{2313359F-777D-40B2-844B-83F8DB8FCE75}" type="pres">
      <dgm:prSet presAssocID="{1F46712B-9977-48BD-96D2-3B5A1E139A94}" presName="Child3" presStyleLbl="node1" presStyleIdx="2" presStyleCnt="6" custScaleX="116640" custScaleY="107861" custLinFactNeighborY="-2544">
        <dgm:presLayoutVars>
          <dgm:chMax val="0"/>
          <dgm:chPref val="0"/>
          <dgm:bulletEnabled val="1"/>
        </dgm:presLayoutVars>
      </dgm:prSet>
      <dgm:spPr/>
    </dgm:pt>
    <dgm:pt modelId="{FEB820BE-6C76-4544-AED5-3795D18C9285}" type="pres">
      <dgm:prSet presAssocID="{BE9CA51E-4885-4BA3-A7B1-E4774A9D49E2}" presName="Accent4" presStyleCnt="0"/>
      <dgm:spPr/>
    </dgm:pt>
    <dgm:pt modelId="{C27BC804-DE75-4CF3-AD0A-5A928D76272D}" type="pres">
      <dgm:prSet presAssocID="{BE9CA51E-4885-4BA3-A7B1-E4774A9D49E2}" presName="Accent" presStyleLbl="bgShp" presStyleIdx="3" presStyleCnt="6"/>
      <dgm:spPr>
        <a:solidFill>
          <a:schemeClr val="accent5">
            <a:lumMod val="20000"/>
            <a:lumOff val="80000"/>
          </a:schemeClr>
        </a:solidFill>
      </dgm:spPr>
    </dgm:pt>
    <dgm:pt modelId="{4E5FE05E-ABCF-4748-B077-23A2BCE5528D}" type="pres">
      <dgm:prSet presAssocID="{BE9CA51E-4885-4BA3-A7B1-E4774A9D49E2}" presName="Child4" presStyleLbl="node1" presStyleIdx="3" presStyleCnt="6" custScaleX="116640" custScaleY="107861" custLinFactNeighborX="-1894" custLinFactNeighborY="-6283">
        <dgm:presLayoutVars>
          <dgm:chMax val="0"/>
          <dgm:chPref val="0"/>
          <dgm:bulletEnabled val="1"/>
        </dgm:presLayoutVars>
      </dgm:prSet>
      <dgm:spPr/>
    </dgm:pt>
    <dgm:pt modelId="{838577F8-4349-4099-9286-A8B243A7574A}" type="pres">
      <dgm:prSet presAssocID="{16C11671-E66A-4EDF-BB36-515CEA6EE325}" presName="Accent5" presStyleCnt="0"/>
      <dgm:spPr/>
    </dgm:pt>
    <dgm:pt modelId="{90B8C344-B8B2-42DB-9B02-925FC8F296A0}" type="pres">
      <dgm:prSet presAssocID="{16C11671-E66A-4EDF-BB36-515CEA6EE325}" presName="Accent" presStyleLbl="bgShp" presStyleIdx="4" presStyleCnt="6"/>
      <dgm:spPr>
        <a:solidFill>
          <a:schemeClr val="accent5">
            <a:lumMod val="20000"/>
            <a:lumOff val="80000"/>
          </a:schemeClr>
        </a:solidFill>
      </dgm:spPr>
    </dgm:pt>
    <dgm:pt modelId="{BD44D3A3-05CE-4DE3-ADD5-0479529D52BC}" type="pres">
      <dgm:prSet presAssocID="{16C11671-E66A-4EDF-BB36-515CEA6EE325}" presName="Child5" presStyleLbl="node1" presStyleIdx="4" presStyleCnt="6" custScaleX="116640" custScaleY="107861" custLinFactNeighborX="-1475" custLinFactNeighborY="-5088">
        <dgm:presLayoutVars>
          <dgm:chMax val="0"/>
          <dgm:chPref val="0"/>
          <dgm:bulletEnabled val="1"/>
        </dgm:presLayoutVars>
      </dgm:prSet>
      <dgm:spPr/>
    </dgm:pt>
    <dgm:pt modelId="{0DC8AEFA-C5FB-426D-9674-656C57C3EC10}" type="pres">
      <dgm:prSet presAssocID="{05AEF518-4E91-415D-8A60-DCCB4C2201D6}" presName="Accent6" presStyleCnt="0"/>
      <dgm:spPr/>
    </dgm:pt>
    <dgm:pt modelId="{56373C75-B440-4383-87A5-00E28DF032A4}" type="pres">
      <dgm:prSet presAssocID="{05AEF518-4E91-415D-8A60-DCCB4C2201D6}" presName="Accent" presStyleLbl="bgShp" presStyleIdx="5" presStyleCnt="6"/>
      <dgm:spPr>
        <a:solidFill>
          <a:schemeClr val="accent5">
            <a:lumMod val="20000"/>
            <a:lumOff val="80000"/>
          </a:schemeClr>
        </a:solidFill>
      </dgm:spPr>
    </dgm:pt>
    <dgm:pt modelId="{25CFE0AA-EB04-44BB-A432-0DA2579FA6D1}" type="pres">
      <dgm:prSet presAssocID="{05AEF518-4E91-415D-8A60-DCCB4C2201D6}" presName="Child6" presStyleLbl="node1" presStyleIdx="5" presStyleCnt="6" custScaleX="116640" custScaleY="107861" custLinFactNeighborX="-2751" custLinFactNeighborY="604">
        <dgm:presLayoutVars>
          <dgm:chMax val="0"/>
          <dgm:chPref val="0"/>
          <dgm:bulletEnabled val="1"/>
        </dgm:presLayoutVars>
      </dgm:prSet>
      <dgm:spPr/>
    </dgm:pt>
  </dgm:ptLst>
  <dgm:cxnLst>
    <dgm:cxn modelId="{76942003-DB67-42E5-BE0C-14309D20BED5}" srcId="{589B429F-0E1F-4531-BC40-DDC62F592B92}" destId="{18DC7BF6-813C-4C5C-902E-4C922BDD400B}" srcOrd="0" destOrd="0" parTransId="{3CD1DD15-9649-4579-80A5-8BF09BC69803}" sibTransId="{C46055DF-5583-49B9-9F1E-4DCE2A3EBE93}"/>
    <dgm:cxn modelId="{22F8D60C-140C-4236-9C4A-EA80B00B5359}" type="presOf" srcId="{1F46712B-9977-48BD-96D2-3B5A1E139A94}" destId="{2313359F-777D-40B2-844B-83F8DB8FCE75}" srcOrd="0" destOrd="0" presId="urn:microsoft.com/office/officeart/2011/layout/HexagonRadial"/>
    <dgm:cxn modelId="{B0FECE25-7A37-41E5-89B1-EBAD55EC79F6}" type="presOf" srcId="{18DC7BF6-813C-4C5C-902E-4C922BDD400B}" destId="{3FBD42DE-4A28-4B8B-9C4D-5D82515C8077}" srcOrd="0" destOrd="0" presId="urn:microsoft.com/office/officeart/2011/layout/HexagonRadial"/>
    <dgm:cxn modelId="{932B0C33-9B99-46AD-BDC2-07000E71EB73}" srcId="{589B429F-0E1F-4531-BC40-DDC62F592B92}" destId="{05AEF518-4E91-415D-8A60-DCCB4C2201D6}" srcOrd="5" destOrd="0" parTransId="{394AA0BB-ADAE-4FAD-A3CF-27DF52BB42EB}" sibTransId="{94E34A8C-363F-44DE-91CD-BBF8F6C97678}"/>
    <dgm:cxn modelId="{7121723B-F6BC-4DD4-8D70-0A7ECF43FA39}" type="presOf" srcId="{05AEF518-4E91-415D-8A60-DCCB4C2201D6}" destId="{25CFE0AA-EB04-44BB-A432-0DA2579FA6D1}" srcOrd="0" destOrd="0" presId="urn:microsoft.com/office/officeart/2011/layout/HexagonRadial"/>
    <dgm:cxn modelId="{BA84976A-C635-48E9-B1A6-D81C5EE124DD}" srcId="{589B429F-0E1F-4531-BC40-DDC62F592B92}" destId="{BE9CA51E-4885-4BA3-A7B1-E4774A9D49E2}" srcOrd="3" destOrd="0" parTransId="{C0CBF4E2-2419-492A-B5D2-CC2A5A4754D8}" sibTransId="{90115CEC-AD97-4B92-81C9-D08193347BAD}"/>
    <dgm:cxn modelId="{E3E7976A-1961-4B33-B434-CE62509F9BCA}" type="presOf" srcId="{16C11671-E66A-4EDF-BB36-515CEA6EE325}" destId="{BD44D3A3-05CE-4DE3-ADD5-0479529D52BC}" srcOrd="0" destOrd="0" presId="urn:microsoft.com/office/officeart/2011/layout/HexagonRadial"/>
    <dgm:cxn modelId="{14C8EA81-698A-4BB8-960D-C092E178EF0A}" srcId="{589B429F-0E1F-4531-BC40-DDC62F592B92}" destId="{AE6BA018-7EDC-47D0-B027-931A6A0E4CCD}" srcOrd="1" destOrd="0" parTransId="{5E6C2702-6B90-495A-9279-0985FB3CD76C}" sibTransId="{B91693D4-BDE2-4CA1-BF28-D2A0462C7E4D}"/>
    <dgm:cxn modelId="{C60B9DA2-D0DC-40C1-BEE3-B967D96B54DD}" srcId="{589B429F-0E1F-4531-BC40-DDC62F592B92}" destId="{1F46712B-9977-48BD-96D2-3B5A1E139A94}" srcOrd="2" destOrd="0" parTransId="{032EB573-3FD6-4947-ACB8-9B84A7A82AEC}" sibTransId="{B2955D41-9E13-484A-AD94-5F16620E6897}"/>
    <dgm:cxn modelId="{1B2A78B3-16EE-4EF1-B815-93A8164BFCCC}" type="presOf" srcId="{BE9CA51E-4885-4BA3-A7B1-E4774A9D49E2}" destId="{4E5FE05E-ABCF-4748-B077-23A2BCE5528D}" srcOrd="0" destOrd="0" presId="urn:microsoft.com/office/officeart/2011/layout/HexagonRadial"/>
    <dgm:cxn modelId="{A4EAFEBD-B3B3-4A10-B9FC-B3303E0962A2}" type="presOf" srcId="{589B429F-0E1F-4531-BC40-DDC62F592B92}" destId="{14B31EAC-7ADA-486C-8934-1939C6B462FD}" srcOrd="0" destOrd="0" presId="urn:microsoft.com/office/officeart/2011/layout/HexagonRadial"/>
    <dgm:cxn modelId="{806CFAE5-D394-49C5-A1B9-5436B2EBCF13}" srcId="{589B429F-0E1F-4531-BC40-DDC62F592B92}" destId="{16C11671-E66A-4EDF-BB36-515CEA6EE325}" srcOrd="4" destOrd="0" parTransId="{FF449F61-7788-45A3-8565-6A1ED4587FD9}" sibTransId="{5DE14236-0173-4685-8F47-781B015E2905}"/>
    <dgm:cxn modelId="{26BD0AE8-8FA0-45F0-ABB4-175E64FD1A1D}" type="presOf" srcId="{67C7A9CF-6BC4-4B7B-8134-41A98321D3F6}" destId="{08DD32E1-C125-47B8-96B4-E14A6FDF8901}" srcOrd="0" destOrd="0" presId="urn:microsoft.com/office/officeart/2011/layout/HexagonRadial"/>
    <dgm:cxn modelId="{5C8911F4-C997-480C-AB96-27082C3F47BA}" type="presOf" srcId="{AE6BA018-7EDC-47D0-B027-931A6A0E4CCD}" destId="{C465E8FD-7B20-4817-BB5C-90D5848E3955}" srcOrd="0" destOrd="0" presId="urn:microsoft.com/office/officeart/2011/layout/HexagonRadial"/>
    <dgm:cxn modelId="{CD4DA7F9-84B3-4B71-95B8-FE08A522A034}" srcId="{67C7A9CF-6BC4-4B7B-8134-41A98321D3F6}" destId="{589B429F-0E1F-4531-BC40-DDC62F592B92}" srcOrd="0" destOrd="0" parTransId="{A20A76FA-1978-4ABD-866C-16D8A50B5E40}" sibTransId="{1E48D912-E6C3-4BD9-A2F5-4573D86E1A37}"/>
    <dgm:cxn modelId="{3573DD33-841D-4E38-8EF4-AE1EEA8A8CAE}" type="presParOf" srcId="{08DD32E1-C125-47B8-96B4-E14A6FDF8901}" destId="{14B31EAC-7ADA-486C-8934-1939C6B462FD}" srcOrd="0" destOrd="0" presId="urn:microsoft.com/office/officeart/2011/layout/HexagonRadial"/>
    <dgm:cxn modelId="{E119FC16-7705-4F8A-820A-28DDBAB31634}" type="presParOf" srcId="{08DD32E1-C125-47B8-96B4-E14A6FDF8901}" destId="{A7E87831-D427-446D-9DEA-B4385FBF96A3}" srcOrd="1" destOrd="0" presId="urn:microsoft.com/office/officeart/2011/layout/HexagonRadial"/>
    <dgm:cxn modelId="{104C5A83-6B8C-46CC-A870-789070DDCF48}" type="presParOf" srcId="{A7E87831-D427-446D-9DEA-B4385FBF96A3}" destId="{9667476B-96BF-4149-81FD-365DFE302787}" srcOrd="0" destOrd="0" presId="urn:microsoft.com/office/officeart/2011/layout/HexagonRadial"/>
    <dgm:cxn modelId="{09627AC2-4B30-45E0-B34D-5BF8AFBDC780}" type="presParOf" srcId="{08DD32E1-C125-47B8-96B4-E14A6FDF8901}" destId="{3FBD42DE-4A28-4B8B-9C4D-5D82515C8077}" srcOrd="2" destOrd="0" presId="urn:microsoft.com/office/officeart/2011/layout/HexagonRadial"/>
    <dgm:cxn modelId="{3776E7E8-E84A-4A54-869A-9E2BF8AA8FC3}" type="presParOf" srcId="{08DD32E1-C125-47B8-96B4-E14A6FDF8901}" destId="{490ACC0C-3D25-47A1-9D39-79C01054FABF}" srcOrd="3" destOrd="0" presId="urn:microsoft.com/office/officeart/2011/layout/HexagonRadial"/>
    <dgm:cxn modelId="{9329E00E-BD95-40A8-8C64-47C2EE3CD39B}" type="presParOf" srcId="{490ACC0C-3D25-47A1-9D39-79C01054FABF}" destId="{749E525B-F384-4082-AD0A-7B31694C04B0}" srcOrd="0" destOrd="0" presId="urn:microsoft.com/office/officeart/2011/layout/HexagonRadial"/>
    <dgm:cxn modelId="{3C76EB1F-3473-460B-98CA-3F004E86AFFE}" type="presParOf" srcId="{08DD32E1-C125-47B8-96B4-E14A6FDF8901}" destId="{C465E8FD-7B20-4817-BB5C-90D5848E3955}" srcOrd="4" destOrd="0" presId="urn:microsoft.com/office/officeart/2011/layout/HexagonRadial"/>
    <dgm:cxn modelId="{6C07C38F-CD49-4FDF-B406-5077CC7B96B0}" type="presParOf" srcId="{08DD32E1-C125-47B8-96B4-E14A6FDF8901}" destId="{1DDECAEC-0759-4798-8C86-30DE9A171E83}" srcOrd="5" destOrd="0" presId="urn:microsoft.com/office/officeart/2011/layout/HexagonRadial"/>
    <dgm:cxn modelId="{F6BA6A7A-3DF2-424B-B332-125047392140}" type="presParOf" srcId="{1DDECAEC-0759-4798-8C86-30DE9A171E83}" destId="{8996E62E-5B5D-4F9F-B473-15E45F7C2403}" srcOrd="0" destOrd="0" presId="urn:microsoft.com/office/officeart/2011/layout/HexagonRadial"/>
    <dgm:cxn modelId="{73475010-B832-4247-B064-51D92786AE04}" type="presParOf" srcId="{08DD32E1-C125-47B8-96B4-E14A6FDF8901}" destId="{2313359F-777D-40B2-844B-83F8DB8FCE75}" srcOrd="6" destOrd="0" presId="urn:microsoft.com/office/officeart/2011/layout/HexagonRadial"/>
    <dgm:cxn modelId="{AC2C1DB6-6D25-4888-910E-9FECBBB0478C}" type="presParOf" srcId="{08DD32E1-C125-47B8-96B4-E14A6FDF8901}" destId="{FEB820BE-6C76-4544-AED5-3795D18C9285}" srcOrd="7" destOrd="0" presId="urn:microsoft.com/office/officeart/2011/layout/HexagonRadial"/>
    <dgm:cxn modelId="{FA0F5117-D26C-455F-87E2-EE7C4829084B}" type="presParOf" srcId="{FEB820BE-6C76-4544-AED5-3795D18C9285}" destId="{C27BC804-DE75-4CF3-AD0A-5A928D76272D}" srcOrd="0" destOrd="0" presId="urn:microsoft.com/office/officeart/2011/layout/HexagonRadial"/>
    <dgm:cxn modelId="{6DFF0ADB-79A7-4FAA-A5DB-AF795FED442F}" type="presParOf" srcId="{08DD32E1-C125-47B8-96B4-E14A6FDF8901}" destId="{4E5FE05E-ABCF-4748-B077-23A2BCE5528D}" srcOrd="8" destOrd="0" presId="urn:microsoft.com/office/officeart/2011/layout/HexagonRadial"/>
    <dgm:cxn modelId="{94B4051E-F007-4F1E-A9F8-8199C1320F71}" type="presParOf" srcId="{08DD32E1-C125-47B8-96B4-E14A6FDF8901}" destId="{838577F8-4349-4099-9286-A8B243A7574A}" srcOrd="9" destOrd="0" presId="urn:microsoft.com/office/officeart/2011/layout/HexagonRadial"/>
    <dgm:cxn modelId="{9C98A26F-0613-42C6-A56D-8BFF36A4BEE5}" type="presParOf" srcId="{838577F8-4349-4099-9286-A8B243A7574A}" destId="{90B8C344-B8B2-42DB-9B02-925FC8F296A0}" srcOrd="0" destOrd="0" presId="urn:microsoft.com/office/officeart/2011/layout/HexagonRadial"/>
    <dgm:cxn modelId="{923E3CC1-1536-449C-BFB8-342FCBFA3280}" type="presParOf" srcId="{08DD32E1-C125-47B8-96B4-E14A6FDF8901}" destId="{BD44D3A3-05CE-4DE3-ADD5-0479529D52BC}" srcOrd="10" destOrd="0" presId="urn:microsoft.com/office/officeart/2011/layout/HexagonRadial"/>
    <dgm:cxn modelId="{1C0FF3D5-7646-444D-B99C-A167A4A6418C}" type="presParOf" srcId="{08DD32E1-C125-47B8-96B4-E14A6FDF8901}" destId="{0DC8AEFA-C5FB-426D-9674-656C57C3EC10}" srcOrd="11" destOrd="0" presId="urn:microsoft.com/office/officeart/2011/layout/HexagonRadial"/>
    <dgm:cxn modelId="{75447188-66FD-4F12-AB38-1659FCCF34BB}" type="presParOf" srcId="{0DC8AEFA-C5FB-426D-9674-656C57C3EC10}" destId="{56373C75-B440-4383-87A5-00E28DF032A4}" srcOrd="0" destOrd="0" presId="urn:microsoft.com/office/officeart/2011/layout/HexagonRadial"/>
    <dgm:cxn modelId="{50D00551-3608-43C1-9BC5-10DD30E82AC4}" type="presParOf" srcId="{08DD32E1-C125-47B8-96B4-E14A6FDF8901}" destId="{25CFE0AA-EB04-44BB-A432-0DA2579FA6D1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74BDBD-623C-4A35-B29A-85AB72FC5884}" type="doc">
      <dgm:prSet loTypeId="urn:microsoft.com/office/officeart/2005/8/layout/matrix3" loCatId="matrix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C850CCA-79CB-49DE-9B74-1CC5E0EDA2DA}">
      <dgm:prSet custT="1"/>
      <dgm:spPr/>
      <dgm:t>
        <a:bodyPr lIns="0" tIns="0" rIns="0" bIns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Less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Political</a:t>
          </a:r>
        </a:p>
      </dgm:t>
    </dgm:pt>
    <dgm:pt modelId="{41D3F537-1F79-426D-A4AF-04AAF9F9D6C2}" type="parTrans" cxnId="{E55CD7A9-AC6A-4E9D-89E8-37F273B77CD5}">
      <dgm:prSet/>
      <dgm:spPr/>
      <dgm:t>
        <a:bodyPr/>
        <a:lstStyle/>
        <a:p>
          <a:endParaRPr lang="en-US"/>
        </a:p>
      </dgm:t>
    </dgm:pt>
    <dgm:pt modelId="{D0D9FCB8-86D4-43B2-925A-D01106AB6FB6}" type="sibTrans" cxnId="{E55CD7A9-AC6A-4E9D-89E8-37F273B77CD5}">
      <dgm:prSet/>
      <dgm:spPr/>
      <dgm:t>
        <a:bodyPr/>
        <a:lstStyle/>
        <a:p>
          <a:endParaRPr lang="en-US"/>
        </a:p>
      </dgm:t>
    </dgm:pt>
    <dgm:pt modelId="{89B01C14-C58F-4B6F-BF20-F7BF3C2BE15F}">
      <dgm:prSet/>
      <dgm:spPr/>
      <dgm:t>
        <a:bodyPr lIns="0" tIns="0" rIns="0" bIns="0"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Different Neighborhoods Represented</a:t>
          </a:r>
        </a:p>
      </dgm:t>
    </dgm:pt>
    <dgm:pt modelId="{FD8FC77B-2508-48DB-9A9B-BC557D82E8BD}" type="parTrans" cxnId="{7C07EE48-AD75-4993-AEAE-6BF7B597A3C2}">
      <dgm:prSet/>
      <dgm:spPr/>
      <dgm:t>
        <a:bodyPr/>
        <a:lstStyle/>
        <a:p>
          <a:endParaRPr lang="en-US"/>
        </a:p>
      </dgm:t>
    </dgm:pt>
    <dgm:pt modelId="{C28B67DA-0A61-40A1-88B9-876D469CDB29}" type="sibTrans" cxnId="{7C07EE48-AD75-4993-AEAE-6BF7B597A3C2}">
      <dgm:prSet/>
      <dgm:spPr/>
      <dgm:t>
        <a:bodyPr/>
        <a:lstStyle/>
        <a:p>
          <a:endParaRPr lang="en-US"/>
        </a:p>
      </dgm:t>
    </dgm:pt>
    <dgm:pt modelId="{8F218B2C-11DC-4E5F-A0A8-8A89D991ED3D}">
      <dgm:prSet/>
      <dgm:spPr/>
      <dgm:t>
        <a:bodyPr lIns="91440" tIns="0" rIns="91440" bIns="0"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Less Intimidating for Applicants</a:t>
          </a:r>
        </a:p>
      </dgm:t>
    </dgm:pt>
    <dgm:pt modelId="{E4D19E98-2CFD-4D61-A4B5-8C49969182FE}" type="parTrans" cxnId="{C0D86AA1-9F25-4B1C-9A8B-1358AE586990}">
      <dgm:prSet/>
      <dgm:spPr/>
      <dgm:t>
        <a:bodyPr/>
        <a:lstStyle/>
        <a:p>
          <a:endParaRPr lang="en-US"/>
        </a:p>
      </dgm:t>
    </dgm:pt>
    <dgm:pt modelId="{725AF2AE-1901-4806-9F6B-79BFFEFAA229}" type="sibTrans" cxnId="{C0D86AA1-9F25-4B1C-9A8B-1358AE586990}">
      <dgm:prSet/>
      <dgm:spPr/>
      <dgm:t>
        <a:bodyPr/>
        <a:lstStyle/>
        <a:p>
          <a:endParaRPr lang="en-US"/>
        </a:p>
      </dgm:t>
    </dgm:pt>
    <dgm:pt modelId="{6DD12CFD-5834-41E0-A967-FB0DB2DCED3B}">
      <dgm:prSet/>
      <dgm:spPr/>
      <dgm:t>
        <a:bodyPr lIns="91440" tIns="0" rIns="91440" bIns="0"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Friendlier Environment</a:t>
          </a:r>
        </a:p>
      </dgm:t>
    </dgm:pt>
    <dgm:pt modelId="{B340A3BE-D63F-4618-B6DB-BBB975DA2F3B}" type="parTrans" cxnId="{120B1DF5-AE44-4D6C-8AE0-58D75B016261}">
      <dgm:prSet/>
      <dgm:spPr/>
      <dgm:t>
        <a:bodyPr/>
        <a:lstStyle/>
        <a:p>
          <a:endParaRPr lang="en-US"/>
        </a:p>
      </dgm:t>
    </dgm:pt>
    <dgm:pt modelId="{108850D9-69E9-4E65-8230-B373349A6E15}" type="sibTrans" cxnId="{120B1DF5-AE44-4D6C-8AE0-58D75B016261}">
      <dgm:prSet/>
      <dgm:spPr/>
      <dgm:t>
        <a:bodyPr/>
        <a:lstStyle/>
        <a:p>
          <a:endParaRPr lang="en-US"/>
        </a:p>
      </dgm:t>
    </dgm:pt>
    <dgm:pt modelId="{D92D7AFB-8BCF-42B7-9485-3A6D00AE30A5}" type="pres">
      <dgm:prSet presAssocID="{BE74BDBD-623C-4A35-B29A-85AB72FC5884}" presName="matrix" presStyleCnt="0">
        <dgm:presLayoutVars>
          <dgm:chMax val="1"/>
          <dgm:dir/>
          <dgm:resizeHandles val="exact"/>
        </dgm:presLayoutVars>
      </dgm:prSet>
      <dgm:spPr/>
    </dgm:pt>
    <dgm:pt modelId="{0B737076-1078-4499-9D79-7BC94C008F93}" type="pres">
      <dgm:prSet presAssocID="{BE74BDBD-623C-4A35-B29A-85AB72FC5884}" presName="diamond" presStyleLbl="bgShp" presStyleIdx="0" presStyleCnt="1" custScaleX="153367"/>
      <dgm:spPr/>
    </dgm:pt>
    <dgm:pt modelId="{2D109F66-6825-4C34-BAB0-6007493D5B76}" type="pres">
      <dgm:prSet presAssocID="{BE74BDBD-623C-4A35-B29A-85AB72FC5884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EE482E2-510A-49A8-B346-35898DFA0D36}" type="pres">
      <dgm:prSet presAssocID="{BE74BDBD-623C-4A35-B29A-85AB72FC5884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1B74D3E-89A1-4DBD-96BE-50AE9BF52BFE}" type="pres">
      <dgm:prSet presAssocID="{BE74BDBD-623C-4A35-B29A-85AB72FC5884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1ADB113-F4D3-4D84-9E9F-60677D1D562D}" type="pres">
      <dgm:prSet presAssocID="{BE74BDBD-623C-4A35-B29A-85AB72FC5884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88E2402-7A0A-4F42-9BE6-289676AC51D6}" type="presOf" srcId="{89B01C14-C58F-4B6F-BF20-F7BF3C2BE15F}" destId="{6EE482E2-510A-49A8-B346-35898DFA0D36}" srcOrd="0" destOrd="0" presId="urn:microsoft.com/office/officeart/2005/8/layout/matrix3"/>
    <dgm:cxn modelId="{1F080F20-E6EF-4C1F-A24A-C117F1EE7387}" type="presOf" srcId="{8F218B2C-11DC-4E5F-A0A8-8A89D991ED3D}" destId="{11B74D3E-89A1-4DBD-96BE-50AE9BF52BFE}" srcOrd="0" destOrd="0" presId="urn:microsoft.com/office/officeart/2005/8/layout/matrix3"/>
    <dgm:cxn modelId="{7C07EE48-AD75-4993-AEAE-6BF7B597A3C2}" srcId="{BE74BDBD-623C-4A35-B29A-85AB72FC5884}" destId="{89B01C14-C58F-4B6F-BF20-F7BF3C2BE15F}" srcOrd="1" destOrd="0" parTransId="{FD8FC77B-2508-48DB-9A9B-BC557D82E8BD}" sibTransId="{C28B67DA-0A61-40A1-88B9-876D469CDB29}"/>
    <dgm:cxn modelId="{C35A079E-E954-406B-AA08-5583FF1F7581}" type="presOf" srcId="{6DD12CFD-5834-41E0-A967-FB0DB2DCED3B}" destId="{31ADB113-F4D3-4D84-9E9F-60677D1D562D}" srcOrd="0" destOrd="0" presId="urn:microsoft.com/office/officeart/2005/8/layout/matrix3"/>
    <dgm:cxn modelId="{C0D86AA1-9F25-4B1C-9A8B-1358AE586990}" srcId="{BE74BDBD-623C-4A35-B29A-85AB72FC5884}" destId="{8F218B2C-11DC-4E5F-A0A8-8A89D991ED3D}" srcOrd="2" destOrd="0" parTransId="{E4D19E98-2CFD-4D61-A4B5-8C49969182FE}" sibTransId="{725AF2AE-1901-4806-9F6B-79BFFEFAA229}"/>
    <dgm:cxn modelId="{E55CD7A9-AC6A-4E9D-89E8-37F273B77CD5}" srcId="{BE74BDBD-623C-4A35-B29A-85AB72FC5884}" destId="{AC850CCA-79CB-49DE-9B74-1CC5E0EDA2DA}" srcOrd="0" destOrd="0" parTransId="{41D3F537-1F79-426D-A4AF-04AAF9F9D6C2}" sibTransId="{D0D9FCB8-86D4-43B2-925A-D01106AB6FB6}"/>
    <dgm:cxn modelId="{90A198DD-637D-4379-9D05-765C4D9EBE82}" type="presOf" srcId="{AC850CCA-79CB-49DE-9B74-1CC5E0EDA2DA}" destId="{2D109F66-6825-4C34-BAB0-6007493D5B76}" srcOrd="0" destOrd="0" presId="urn:microsoft.com/office/officeart/2005/8/layout/matrix3"/>
    <dgm:cxn modelId="{4DDB50EA-7D4F-4178-BB35-2A6C95F4F76A}" type="presOf" srcId="{BE74BDBD-623C-4A35-B29A-85AB72FC5884}" destId="{D92D7AFB-8BCF-42B7-9485-3A6D00AE30A5}" srcOrd="0" destOrd="0" presId="urn:microsoft.com/office/officeart/2005/8/layout/matrix3"/>
    <dgm:cxn modelId="{120B1DF5-AE44-4D6C-8AE0-58D75B016261}" srcId="{BE74BDBD-623C-4A35-B29A-85AB72FC5884}" destId="{6DD12CFD-5834-41E0-A967-FB0DB2DCED3B}" srcOrd="3" destOrd="0" parTransId="{B340A3BE-D63F-4618-B6DB-BBB975DA2F3B}" sibTransId="{108850D9-69E9-4E65-8230-B373349A6E15}"/>
    <dgm:cxn modelId="{FB78F526-DCDA-4F07-90C2-0D889446D3EA}" type="presParOf" srcId="{D92D7AFB-8BCF-42B7-9485-3A6D00AE30A5}" destId="{0B737076-1078-4499-9D79-7BC94C008F93}" srcOrd="0" destOrd="0" presId="urn:microsoft.com/office/officeart/2005/8/layout/matrix3"/>
    <dgm:cxn modelId="{0E870966-C272-40E9-BD3A-6C116EBAB209}" type="presParOf" srcId="{D92D7AFB-8BCF-42B7-9485-3A6D00AE30A5}" destId="{2D109F66-6825-4C34-BAB0-6007493D5B76}" srcOrd="1" destOrd="0" presId="urn:microsoft.com/office/officeart/2005/8/layout/matrix3"/>
    <dgm:cxn modelId="{E41982EA-B619-4D4A-AB8A-96DD348F5688}" type="presParOf" srcId="{D92D7AFB-8BCF-42B7-9485-3A6D00AE30A5}" destId="{6EE482E2-510A-49A8-B346-35898DFA0D36}" srcOrd="2" destOrd="0" presId="urn:microsoft.com/office/officeart/2005/8/layout/matrix3"/>
    <dgm:cxn modelId="{B8DF276F-EB2E-4905-9143-0FD2D8FCFA3E}" type="presParOf" srcId="{D92D7AFB-8BCF-42B7-9485-3A6D00AE30A5}" destId="{11B74D3E-89A1-4DBD-96BE-50AE9BF52BFE}" srcOrd="3" destOrd="0" presId="urn:microsoft.com/office/officeart/2005/8/layout/matrix3"/>
    <dgm:cxn modelId="{DD6C038A-7C5E-4D20-80FB-307E604596D5}" type="presParOf" srcId="{D92D7AFB-8BCF-42B7-9485-3A6D00AE30A5}" destId="{31ADB113-F4D3-4D84-9E9F-60677D1D562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4D1E85-9980-4A04-8955-F4129A637F36}" type="doc">
      <dgm:prSet loTypeId="urn:microsoft.com/office/officeart/2005/8/layout/default" loCatId="list" qsTypeId="urn:microsoft.com/office/officeart/2005/8/quickstyle/3d6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1E08AD7-93AD-43FA-84DF-D239C25550E4}">
      <dgm:prSet custT="1"/>
      <dgm:spPr/>
      <dgm:t>
        <a:bodyPr lIns="0" tIns="0" rIns="0" bIns="0"/>
        <a:lstStyle/>
        <a:p>
          <a:pPr>
            <a:spcAft>
              <a:spcPts val="0"/>
            </a:spcAft>
          </a:pPr>
          <a:r>
            <a:rPr lang="en-US" sz="3200" b="1" dirty="0"/>
            <a:t>Maintaining full committee </a:t>
          </a:r>
        </a:p>
        <a:p>
          <a:pPr>
            <a:spcAft>
              <a:spcPts val="0"/>
            </a:spcAft>
          </a:pPr>
          <a:r>
            <a:rPr lang="en-US" sz="3200" b="1" dirty="0"/>
            <a:t>membership</a:t>
          </a:r>
          <a:endParaRPr lang="en-US" sz="3400" b="1" dirty="0"/>
        </a:p>
      </dgm:t>
    </dgm:pt>
    <dgm:pt modelId="{07913549-772F-4BE2-81B0-23375FBC4D0E}" type="parTrans" cxnId="{7BC0EB58-9FB3-43E1-9404-C36FC55C57FC}">
      <dgm:prSet/>
      <dgm:spPr/>
      <dgm:t>
        <a:bodyPr/>
        <a:lstStyle/>
        <a:p>
          <a:endParaRPr lang="en-US"/>
        </a:p>
      </dgm:t>
    </dgm:pt>
    <dgm:pt modelId="{6444120C-32B7-4E99-8066-6A093A054DCF}" type="sibTrans" cxnId="{7BC0EB58-9FB3-43E1-9404-C36FC55C57FC}">
      <dgm:prSet/>
      <dgm:spPr/>
      <dgm:t>
        <a:bodyPr/>
        <a:lstStyle/>
        <a:p>
          <a:endParaRPr lang="en-US"/>
        </a:p>
      </dgm:t>
    </dgm:pt>
    <dgm:pt modelId="{669831C4-442B-4161-BD39-3CD2E06D53FE}">
      <dgm:prSet custT="1"/>
      <dgm:spPr/>
      <dgm:t>
        <a:bodyPr lIns="0" tIns="0" rIns="0" bIns="0"/>
        <a:lstStyle/>
        <a:p>
          <a:pPr>
            <a:spcAft>
              <a:spcPts val="0"/>
            </a:spcAft>
          </a:pPr>
          <a:r>
            <a:rPr lang="en-US" sz="3200" b="1" dirty="0"/>
            <a:t>Lack of communication for missed meetings</a:t>
          </a:r>
        </a:p>
      </dgm:t>
    </dgm:pt>
    <dgm:pt modelId="{D365428E-BFBB-412E-992D-ACD228F66C05}" type="parTrans" cxnId="{0F50C1F8-F85A-4451-B7AE-286F36CA21CA}">
      <dgm:prSet/>
      <dgm:spPr/>
      <dgm:t>
        <a:bodyPr/>
        <a:lstStyle/>
        <a:p>
          <a:endParaRPr lang="en-US"/>
        </a:p>
      </dgm:t>
    </dgm:pt>
    <dgm:pt modelId="{E208E986-561A-4DA0-BADE-EBAB3DB378E9}" type="sibTrans" cxnId="{0F50C1F8-F85A-4451-B7AE-286F36CA21CA}">
      <dgm:prSet/>
      <dgm:spPr/>
      <dgm:t>
        <a:bodyPr/>
        <a:lstStyle/>
        <a:p>
          <a:endParaRPr lang="en-US"/>
        </a:p>
      </dgm:t>
    </dgm:pt>
    <dgm:pt modelId="{A9214CD5-DE6E-4FEF-B973-0A12A1DEC034}">
      <dgm:prSet custT="1"/>
      <dgm:spPr/>
      <dgm:t>
        <a:bodyPr lIns="0" tIns="0" rIns="0" bIns="0"/>
        <a:lstStyle/>
        <a:p>
          <a:pPr>
            <a:spcAft>
              <a:spcPts val="0"/>
            </a:spcAft>
          </a:pPr>
          <a:r>
            <a:rPr lang="en-US" sz="3200" b="1" dirty="0"/>
            <a:t>Committees' perspective may </a:t>
          </a:r>
        </a:p>
        <a:p>
          <a:pPr>
            <a:spcAft>
              <a:spcPts val="0"/>
            </a:spcAft>
          </a:pPr>
          <a:r>
            <a:rPr lang="en-US" sz="3200" b="1" dirty="0"/>
            <a:t>differ from City priorities</a:t>
          </a:r>
        </a:p>
      </dgm:t>
    </dgm:pt>
    <dgm:pt modelId="{1B3A453A-BFC4-49DF-80E5-E6D8933D5A29}" type="parTrans" cxnId="{1EB70FAA-B09D-4B00-8079-9AAD3267EF0B}">
      <dgm:prSet/>
      <dgm:spPr/>
      <dgm:t>
        <a:bodyPr/>
        <a:lstStyle/>
        <a:p>
          <a:endParaRPr lang="en-US"/>
        </a:p>
      </dgm:t>
    </dgm:pt>
    <dgm:pt modelId="{CC88F5D6-6635-4B2A-90BB-D868F4950216}" type="sibTrans" cxnId="{1EB70FAA-B09D-4B00-8079-9AAD3267EF0B}">
      <dgm:prSet/>
      <dgm:spPr/>
      <dgm:t>
        <a:bodyPr/>
        <a:lstStyle/>
        <a:p>
          <a:endParaRPr lang="en-US"/>
        </a:p>
      </dgm:t>
    </dgm:pt>
    <dgm:pt modelId="{F8F30189-7CF7-4D96-BBF3-CEB6ED7A4F01}">
      <dgm:prSet custT="1"/>
      <dgm:spPr/>
      <dgm:t>
        <a:bodyPr lIns="0" tIns="0" rIns="0" bIns="0"/>
        <a:lstStyle/>
        <a:p>
          <a:pPr>
            <a:spcAft>
              <a:spcPts val="0"/>
            </a:spcAft>
          </a:pPr>
          <a:r>
            <a:rPr lang="en-US" sz="3200" b="1" dirty="0"/>
            <a:t>Recommendations only; final </a:t>
          </a:r>
        </a:p>
        <a:p>
          <a:pPr>
            <a:spcAft>
              <a:spcPts val="0"/>
            </a:spcAft>
          </a:pPr>
          <a:r>
            <a:rPr lang="en-US" sz="3200" b="1" dirty="0"/>
            <a:t>decision rests with Council</a:t>
          </a:r>
        </a:p>
      </dgm:t>
    </dgm:pt>
    <dgm:pt modelId="{FADA97FC-2B49-462B-AB93-3AEF509932BE}" type="parTrans" cxnId="{E25A6CC1-5E5E-4791-8436-B2128FD5FF58}">
      <dgm:prSet/>
      <dgm:spPr/>
      <dgm:t>
        <a:bodyPr/>
        <a:lstStyle/>
        <a:p>
          <a:endParaRPr lang="en-US"/>
        </a:p>
      </dgm:t>
    </dgm:pt>
    <dgm:pt modelId="{93873881-C6EB-4C44-92A0-029B46D4DA16}" type="sibTrans" cxnId="{E25A6CC1-5E5E-4791-8436-B2128FD5FF58}">
      <dgm:prSet/>
      <dgm:spPr/>
      <dgm:t>
        <a:bodyPr/>
        <a:lstStyle/>
        <a:p>
          <a:endParaRPr lang="en-US"/>
        </a:p>
      </dgm:t>
    </dgm:pt>
    <dgm:pt modelId="{D434BFB0-69D4-456B-8157-CBA03FEC352F}" type="pres">
      <dgm:prSet presAssocID="{694D1E85-9980-4A04-8955-F4129A637F36}" presName="diagram" presStyleCnt="0">
        <dgm:presLayoutVars>
          <dgm:dir/>
          <dgm:resizeHandles val="exact"/>
        </dgm:presLayoutVars>
      </dgm:prSet>
      <dgm:spPr/>
    </dgm:pt>
    <dgm:pt modelId="{CD81D985-DAE3-4A92-8B3E-548CE180964F}" type="pres">
      <dgm:prSet presAssocID="{31E08AD7-93AD-43FA-84DF-D239C25550E4}" presName="node" presStyleLbl="node1" presStyleIdx="0" presStyleCnt="4">
        <dgm:presLayoutVars>
          <dgm:bulletEnabled val="1"/>
        </dgm:presLayoutVars>
      </dgm:prSet>
      <dgm:spPr/>
    </dgm:pt>
    <dgm:pt modelId="{CBB3CE4B-5460-4729-AE90-23B3C2E6A7B6}" type="pres">
      <dgm:prSet presAssocID="{6444120C-32B7-4E99-8066-6A093A054DCF}" presName="sibTrans" presStyleCnt="0"/>
      <dgm:spPr/>
    </dgm:pt>
    <dgm:pt modelId="{90DB267C-A398-4490-9AF6-5D008D37B18D}" type="pres">
      <dgm:prSet presAssocID="{669831C4-442B-4161-BD39-3CD2E06D53FE}" presName="node" presStyleLbl="node1" presStyleIdx="1" presStyleCnt="4">
        <dgm:presLayoutVars>
          <dgm:bulletEnabled val="1"/>
        </dgm:presLayoutVars>
      </dgm:prSet>
      <dgm:spPr/>
    </dgm:pt>
    <dgm:pt modelId="{AAF39AE5-B5F7-4F22-89C8-970B96418BF7}" type="pres">
      <dgm:prSet presAssocID="{E208E986-561A-4DA0-BADE-EBAB3DB378E9}" presName="sibTrans" presStyleCnt="0"/>
      <dgm:spPr/>
    </dgm:pt>
    <dgm:pt modelId="{B0ECC4B8-7227-425E-B4C2-494C6A13C0CA}" type="pres">
      <dgm:prSet presAssocID="{A9214CD5-DE6E-4FEF-B973-0A12A1DEC034}" presName="node" presStyleLbl="node1" presStyleIdx="2" presStyleCnt="4">
        <dgm:presLayoutVars>
          <dgm:bulletEnabled val="1"/>
        </dgm:presLayoutVars>
      </dgm:prSet>
      <dgm:spPr/>
    </dgm:pt>
    <dgm:pt modelId="{D88FA284-9BB7-4D8C-8862-56022B920E43}" type="pres">
      <dgm:prSet presAssocID="{CC88F5D6-6635-4B2A-90BB-D868F4950216}" presName="sibTrans" presStyleCnt="0"/>
      <dgm:spPr/>
    </dgm:pt>
    <dgm:pt modelId="{BAD5391C-BDEC-4B3A-A5AF-28FFB678DFCB}" type="pres">
      <dgm:prSet presAssocID="{F8F30189-7CF7-4D96-BBF3-CEB6ED7A4F01}" presName="node" presStyleLbl="node1" presStyleIdx="3" presStyleCnt="4">
        <dgm:presLayoutVars>
          <dgm:bulletEnabled val="1"/>
        </dgm:presLayoutVars>
      </dgm:prSet>
      <dgm:spPr/>
    </dgm:pt>
  </dgm:ptLst>
  <dgm:cxnLst>
    <dgm:cxn modelId="{BCF8FE28-A7C1-4F12-942A-67DC87DDCA94}" type="presOf" srcId="{694D1E85-9980-4A04-8955-F4129A637F36}" destId="{D434BFB0-69D4-456B-8157-CBA03FEC352F}" srcOrd="0" destOrd="0" presId="urn:microsoft.com/office/officeart/2005/8/layout/default"/>
    <dgm:cxn modelId="{EC8F232E-75DC-416D-B69A-24CBDFAA690D}" type="presOf" srcId="{A9214CD5-DE6E-4FEF-B973-0A12A1DEC034}" destId="{B0ECC4B8-7227-425E-B4C2-494C6A13C0CA}" srcOrd="0" destOrd="0" presId="urn:microsoft.com/office/officeart/2005/8/layout/default"/>
    <dgm:cxn modelId="{7BC0EB58-9FB3-43E1-9404-C36FC55C57FC}" srcId="{694D1E85-9980-4A04-8955-F4129A637F36}" destId="{31E08AD7-93AD-43FA-84DF-D239C25550E4}" srcOrd="0" destOrd="0" parTransId="{07913549-772F-4BE2-81B0-23375FBC4D0E}" sibTransId="{6444120C-32B7-4E99-8066-6A093A054DCF}"/>
    <dgm:cxn modelId="{B25B7490-A09C-4396-8FA8-CB5C28545015}" type="presOf" srcId="{669831C4-442B-4161-BD39-3CD2E06D53FE}" destId="{90DB267C-A398-4490-9AF6-5D008D37B18D}" srcOrd="0" destOrd="0" presId="urn:microsoft.com/office/officeart/2005/8/layout/default"/>
    <dgm:cxn modelId="{AF2BC490-CC35-423A-9B79-BE4019597445}" type="presOf" srcId="{F8F30189-7CF7-4D96-BBF3-CEB6ED7A4F01}" destId="{BAD5391C-BDEC-4B3A-A5AF-28FFB678DFCB}" srcOrd="0" destOrd="0" presId="urn:microsoft.com/office/officeart/2005/8/layout/default"/>
    <dgm:cxn modelId="{7D4FB8A3-028E-46D7-9171-617C7301A440}" type="presOf" srcId="{31E08AD7-93AD-43FA-84DF-D239C25550E4}" destId="{CD81D985-DAE3-4A92-8B3E-548CE180964F}" srcOrd="0" destOrd="0" presId="urn:microsoft.com/office/officeart/2005/8/layout/default"/>
    <dgm:cxn modelId="{1EB70FAA-B09D-4B00-8079-9AAD3267EF0B}" srcId="{694D1E85-9980-4A04-8955-F4129A637F36}" destId="{A9214CD5-DE6E-4FEF-B973-0A12A1DEC034}" srcOrd="2" destOrd="0" parTransId="{1B3A453A-BFC4-49DF-80E5-E6D8933D5A29}" sibTransId="{CC88F5D6-6635-4B2A-90BB-D868F4950216}"/>
    <dgm:cxn modelId="{E25A6CC1-5E5E-4791-8436-B2128FD5FF58}" srcId="{694D1E85-9980-4A04-8955-F4129A637F36}" destId="{F8F30189-7CF7-4D96-BBF3-CEB6ED7A4F01}" srcOrd="3" destOrd="0" parTransId="{FADA97FC-2B49-462B-AB93-3AEF509932BE}" sibTransId="{93873881-C6EB-4C44-92A0-029B46D4DA16}"/>
    <dgm:cxn modelId="{0F50C1F8-F85A-4451-B7AE-286F36CA21CA}" srcId="{694D1E85-9980-4A04-8955-F4129A637F36}" destId="{669831C4-442B-4161-BD39-3CD2E06D53FE}" srcOrd="1" destOrd="0" parTransId="{D365428E-BFBB-412E-992D-ACD228F66C05}" sibTransId="{E208E986-561A-4DA0-BADE-EBAB3DB378E9}"/>
    <dgm:cxn modelId="{50CC3FF3-181B-49B6-A828-F27FC33E703B}" type="presParOf" srcId="{D434BFB0-69D4-456B-8157-CBA03FEC352F}" destId="{CD81D985-DAE3-4A92-8B3E-548CE180964F}" srcOrd="0" destOrd="0" presId="urn:microsoft.com/office/officeart/2005/8/layout/default"/>
    <dgm:cxn modelId="{31FED1C4-12C7-4C98-B156-5D5606DC716E}" type="presParOf" srcId="{D434BFB0-69D4-456B-8157-CBA03FEC352F}" destId="{CBB3CE4B-5460-4729-AE90-23B3C2E6A7B6}" srcOrd="1" destOrd="0" presId="urn:microsoft.com/office/officeart/2005/8/layout/default"/>
    <dgm:cxn modelId="{A6993A86-2200-4E07-BFED-CA07B78FE98F}" type="presParOf" srcId="{D434BFB0-69D4-456B-8157-CBA03FEC352F}" destId="{90DB267C-A398-4490-9AF6-5D008D37B18D}" srcOrd="2" destOrd="0" presId="urn:microsoft.com/office/officeart/2005/8/layout/default"/>
    <dgm:cxn modelId="{C469E242-E3E7-491F-9AC3-78F4FE5549A3}" type="presParOf" srcId="{D434BFB0-69D4-456B-8157-CBA03FEC352F}" destId="{AAF39AE5-B5F7-4F22-89C8-970B96418BF7}" srcOrd="3" destOrd="0" presId="urn:microsoft.com/office/officeart/2005/8/layout/default"/>
    <dgm:cxn modelId="{7EC4F29E-871A-406E-B170-F8D8565E1AE4}" type="presParOf" srcId="{D434BFB0-69D4-456B-8157-CBA03FEC352F}" destId="{B0ECC4B8-7227-425E-B4C2-494C6A13C0CA}" srcOrd="4" destOrd="0" presId="urn:microsoft.com/office/officeart/2005/8/layout/default"/>
    <dgm:cxn modelId="{C6C378A3-D9B4-4C76-BD82-9B78D57CDE52}" type="presParOf" srcId="{D434BFB0-69D4-456B-8157-CBA03FEC352F}" destId="{D88FA284-9BB7-4D8C-8862-56022B920E43}" srcOrd="5" destOrd="0" presId="urn:microsoft.com/office/officeart/2005/8/layout/default"/>
    <dgm:cxn modelId="{D0535BF2-21E6-423C-A1DC-E742106A2D74}" type="presParOf" srcId="{D434BFB0-69D4-456B-8157-CBA03FEC352F}" destId="{BAD5391C-BDEC-4B3A-A5AF-28FFB678DFC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9EE6C5-455D-48CC-B801-64B2388958A0}">
      <dsp:nvSpPr>
        <dsp:cNvPr id="0" name=""/>
        <dsp:cNvSpPr/>
      </dsp:nvSpPr>
      <dsp:spPr>
        <a:xfrm>
          <a:off x="32672" y="64785"/>
          <a:ext cx="4850513" cy="5590405"/>
        </a:xfrm>
        <a:prstGeom prst="roundRect">
          <a:avLst/>
        </a:prstGeom>
        <a:blipFill dpi="0"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9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stretch>
            <a:fillRect l="-65" t="3344" r="-65" b="3344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937009B-F40C-4606-9F2B-0A549C9AA884}">
      <dsp:nvSpPr>
        <dsp:cNvPr id="0" name=""/>
        <dsp:cNvSpPr/>
      </dsp:nvSpPr>
      <dsp:spPr>
        <a:xfrm>
          <a:off x="1121631" y="2169972"/>
          <a:ext cx="3121621" cy="3102592"/>
        </a:xfrm>
        <a:prstGeom prst="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1121631" y="2169972"/>
        <a:ext cx="3121621" cy="3102592"/>
      </dsp:txXfrm>
    </dsp:sp>
    <dsp:sp modelId="{46E32580-8DAC-4876-9AD7-7035BABE6294}">
      <dsp:nvSpPr>
        <dsp:cNvPr id="0" name=""/>
        <dsp:cNvSpPr/>
      </dsp:nvSpPr>
      <dsp:spPr>
        <a:xfrm>
          <a:off x="5149199" y="183324"/>
          <a:ext cx="548639" cy="55134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2000" b="-12000"/>
          </a:stretch>
        </a:blipFill>
        <a:ln>
          <a:noFill/>
        </a:ln>
        <a:effectLst>
          <a:innerShdw blurRad="63500" dist="50800" dir="16200000">
            <a:prstClr val="black">
              <a:alpha val="50000"/>
            </a:prst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FBE004E-8527-45C5-A977-02D8840399D2}">
      <dsp:nvSpPr>
        <dsp:cNvPr id="0" name=""/>
        <dsp:cNvSpPr/>
      </dsp:nvSpPr>
      <dsp:spPr>
        <a:xfrm>
          <a:off x="5931753" y="274427"/>
          <a:ext cx="1800964" cy="378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Northcentral WI</a:t>
          </a:r>
        </a:p>
      </dsp:txBody>
      <dsp:txXfrm>
        <a:off x="5931753" y="274427"/>
        <a:ext cx="1800964" cy="378721"/>
      </dsp:txXfrm>
    </dsp:sp>
    <dsp:sp modelId="{AB8A07C0-BB32-427C-80AA-DB7DF1E787CB}">
      <dsp:nvSpPr>
        <dsp:cNvPr id="0" name=""/>
        <dsp:cNvSpPr/>
      </dsp:nvSpPr>
      <dsp:spPr>
        <a:xfrm>
          <a:off x="5028281" y="757079"/>
          <a:ext cx="748372" cy="711949"/>
        </a:xfrm>
        <a:prstGeom prst="ellipse">
          <a:avLst/>
        </a:prstGeom>
        <a:blipFill dpi="0" rotWithShape="1">
          <a:blip xmlns:r="http://schemas.openxmlformats.org/officeDocument/2006/relationships"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11775" t="11775" r="11775" b="11775"/>
          </a:stretch>
        </a:blipFill>
        <a:ln>
          <a:noFill/>
        </a:ln>
        <a:effectLst>
          <a:innerShdw blurRad="63500" dist="50800" dir="16200000">
            <a:prstClr val="black">
              <a:alpha val="50000"/>
            </a:prst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681B098-7A35-46FD-B588-60E79029214E}">
      <dsp:nvSpPr>
        <dsp:cNvPr id="0" name=""/>
        <dsp:cNvSpPr/>
      </dsp:nvSpPr>
      <dsp:spPr>
        <a:xfrm>
          <a:off x="5948949" y="884673"/>
          <a:ext cx="1801021" cy="408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/>
            <a:t>Population  </a:t>
          </a:r>
          <a:r>
            <a:rPr lang="en-US" sz="1400" kern="1200" dirty="0"/>
            <a:t>40,000</a:t>
          </a:r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i="1" kern="1200" dirty="0"/>
            <a:t>MSA Principal City</a:t>
          </a:r>
          <a:endParaRPr lang="en-US" sz="1000" kern="1200" dirty="0"/>
        </a:p>
      </dsp:txBody>
      <dsp:txXfrm>
        <a:off x="5948949" y="884673"/>
        <a:ext cx="1801021" cy="408671"/>
      </dsp:txXfrm>
    </dsp:sp>
    <dsp:sp modelId="{BDD8A607-F5F5-45E5-83BF-03F9F0A285E8}">
      <dsp:nvSpPr>
        <dsp:cNvPr id="0" name=""/>
        <dsp:cNvSpPr/>
      </dsp:nvSpPr>
      <dsp:spPr>
        <a:xfrm>
          <a:off x="5040038" y="1478555"/>
          <a:ext cx="748372" cy="647312"/>
        </a:xfrm>
        <a:prstGeom prst="ellipse">
          <a:avLst/>
        </a:prstGeom>
        <a:blipFill dpi="0" rotWithShape="1">
          <a:blip xmlns:r="http://schemas.openxmlformats.org/officeDocument/2006/relationships"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11775" t="11775" r="11775" b="11775"/>
          </a:stretch>
        </a:blipFill>
        <a:ln>
          <a:noFill/>
        </a:ln>
        <a:effectLst>
          <a:innerShdw blurRad="63500" dist="50800" dir="16200000">
            <a:prstClr val="black">
              <a:alpha val="50000"/>
            </a:prst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04A792F-931A-4772-BDCE-56BDF0705C9A}">
      <dsp:nvSpPr>
        <dsp:cNvPr id="0" name=""/>
        <dsp:cNvSpPr/>
      </dsp:nvSpPr>
      <dsp:spPr>
        <a:xfrm>
          <a:off x="5940318" y="1638519"/>
          <a:ext cx="1801021" cy="408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/>
            <a:t>Metro Population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dirty="0"/>
            <a:t>138,067</a:t>
          </a:r>
          <a:endParaRPr lang="en-US" sz="1700" kern="1200" dirty="0"/>
        </a:p>
      </dsp:txBody>
      <dsp:txXfrm>
        <a:off x="5940318" y="1638519"/>
        <a:ext cx="1801021" cy="408671"/>
      </dsp:txXfrm>
    </dsp:sp>
    <dsp:sp modelId="{0F88DE0F-81AD-47A4-AD34-2F5AC1D04075}">
      <dsp:nvSpPr>
        <dsp:cNvPr id="0" name=""/>
        <dsp:cNvSpPr/>
      </dsp:nvSpPr>
      <dsp:spPr>
        <a:xfrm>
          <a:off x="5057856" y="2208876"/>
          <a:ext cx="748372" cy="748372"/>
        </a:xfrm>
        <a:prstGeom prst="ellipse">
          <a:avLst/>
        </a:prstGeom>
        <a:blipFill dpi="0" rotWithShape="1">
          <a:blip xmlns:r="http://schemas.openxmlformats.org/officeDocument/2006/relationships" r:embed="rId9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11775" t="11775" r="11775" b="11775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30A3C0C-353A-44CC-961B-B68D26AEBE26}">
      <dsp:nvSpPr>
        <dsp:cNvPr id="0" name=""/>
        <dsp:cNvSpPr/>
      </dsp:nvSpPr>
      <dsp:spPr>
        <a:xfrm>
          <a:off x="5938317" y="2354465"/>
          <a:ext cx="1801021" cy="408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/>
            <a:t>Median Age  </a:t>
          </a:r>
          <a:r>
            <a:rPr lang="en-US" sz="1400" kern="1200" dirty="0"/>
            <a:t>41.2</a:t>
          </a:r>
        </a:p>
      </dsp:txBody>
      <dsp:txXfrm>
        <a:off x="5938317" y="2354465"/>
        <a:ext cx="1801021" cy="408671"/>
      </dsp:txXfrm>
    </dsp:sp>
    <dsp:sp modelId="{95A70881-38F0-4609-A918-8761858BF016}">
      <dsp:nvSpPr>
        <dsp:cNvPr id="0" name=""/>
        <dsp:cNvSpPr/>
      </dsp:nvSpPr>
      <dsp:spPr>
        <a:xfrm>
          <a:off x="5085389" y="2904286"/>
          <a:ext cx="748372" cy="719762"/>
        </a:xfrm>
        <a:prstGeom prst="ellipse">
          <a:avLst/>
        </a:prstGeom>
        <a:blipFill dpi="0" rotWithShape="1">
          <a:blip xmlns:r="http://schemas.openxmlformats.org/officeDocument/2006/relationships" r:embed="rId11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l="11775" t="11775" r="11775" b="11775"/>
          </a:stretch>
        </a:blipFill>
        <a:ln>
          <a:noFill/>
        </a:ln>
        <a:effectLst>
          <a:innerShdw blurRad="63500" dist="50800" dir="16200000">
            <a:prstClr val="black">
              <a:alpha val="50000"/>
            </a:prst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15C38FB-DE9E-4B96-A60F-318121B2A629}">
      <dsp:nvSpPr>
        <dsp:cNvPr id="0" name=""/>
        <dsp:cNvSpPr/>
      </dsp:nvSpPr>
      <dsp:spPr>
        <a:xfrm>
          <a:off x="5879933" y="3065213"/>
          <a:ext cx="1801021" cy="408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/>
            <a:t>Median Income </a:t>
          </a:r>
          <a:r>
            <a:rPr lang="en-US" sz="1400" kern="1200" dirty="0"/>
            <a:t>$76,185</a:t>
          </a:r>
        </a:p>
      </dsp:txBody>
      <dsp:txXfrm>
        <a:off x="5879933" y="3065213"/>
        <a:ext cx="1801021" cy="408671"/>
      </dsp:txXfrm>
    </dsp:sp>
    <dsp:sp modelId="{D157E533-9889-4682-B681-A64BA21B9A55}">
      <dsp:nvSpPr>
        <dsp:cNvPr id="0" name=""/>
        <dsp:cNvSpPr/>
      </dsp:nvSpPr>
      <dsp:spPr>
        <a:xfrm>
          <a:off x="5094025" y="3589825"/>
          <a:ext cx="748372" cy="748372"/>
        </a:xfrm>
        <a:prstGeom prst="ellipse">
          <a:avLst/>
        </a:prstGeom>
        <a:blipFill dpi="0" rotWithShape="1"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 l="11775" t="11775" r="11775" b="11775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3B7EC8C-D465-435C-9E37-28CC2A4ED37C}">
      <dsp:nvSpPr>
        <dsp:cNvPr id="0" name=""/>
        <dsp:cNvSpPr/>
      </dsp:nvSpPr>
      <dsp:spPr>
        <a:xfrm>
          <a:off x="5923074" y="3786602"/>
          <a:ext cx="1801021" cy="408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/>
            <a:t>Median Home Value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dirty="0"/>
            <a:t>$205,500</a:t>
          </a:r>
        </a:p>
      </dsp:txBody>
      <dsp:txXfrm>
        <a:off x="5923074" y="3786602"/>
        <a:ext cx="1801021" cy="408671"/>
      </dsp:txXfrm>
    </dsp:sp>
    <dsp:sp modelId="{AF0D792B-381B-4A7A-9CC3-6B9C3842EC9D}">
      <dsp:nvSpPr>
        <dsp:cNvPr id="0" name=""/>
        <dsp:cNvSpPr/>
      </dsp:nvSpPr>
      <dsp:spPr>
        <a:xfrm>
          <a:off x="5145775" y="4482671"/>
          <a:ext cx="748372" cy="748372"/>
        </a:xfrm>
        <a:prstGeom prst="ellipse">
          <a:avLst/>
        </a:prstGeom>
        <a:blipFill dpi="0" rotWithShape="1">
          <a:blip xmlns:r="http://schemas.openxmlformats.org/officeDocument/2006/relationships" r:embed="rId1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 l="11775" t="11775" r="11775" b="11775"/>
          </a:stretch>
        </a:blipFill>
        <a:ln>
          <a:noFill/>
        </a:ln>
        <a:effectLst>
          <a:innerShdw blurRad="63500" dist="50800" dir="16200000">
            <a:prstClr val="black">
              <a:alpha val="50000"/>
            </a:prst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332B0F8-5641-4ED6-88F7-705D9A6775E7}">
      <dsp:nvSpPr>
        <dsp:cNvPr id="0" name=""/>
        <dsp:cNvSpPr/>
      </dsp:nvSpPr>
      <dsp:spPr>
        <a:xfrm>
          <a:off x="5940318" y="4675152"/>
          <a:ext cx="1801021" cy="408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/>
            <a:t>Poverty Rate </a:t>
          </a:r>
          <a:r>
            <a:rPr lang="en-US" sz="1400" kern="1200" dirty="0"/>
            <a:t>8.91%</a:t>
          </a:r>
        </a:p>
      </dsp:txBody>
      <dsp:txXfrm>
        <a:off x="5940318" y="4675152"/>
        <a:ext cx="1801021" cy="4086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8F47EF-B324-411F-8EDA-ED6F10AF29B5}">
      <dsp:nvSpPr>
        <dsp:cNvPr id="0" name=""/>
        <dsp:cNvSpPr/>
      </dsp:nvSpPr>
      <dsp:spPr>
        <a:xfrm>
          <a:off x="457" y="166574"/>
          <a:ext cx="1784308" cy="107058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4572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/>
            <a:t>Allocations over the past 4 years have ranged from </a:t>
          </a:r>
          <a:r>
            <a:rPr lang="en-US" sz="1400" b="1" kern="1200" dirty="0"/>
            <a:t>$617,593 to $578,864 </a:t>
          </a:r>
          <a:endParaRPr lang="en-US" sz="1400" kern="1200" dirty="0"/>
        </a:p>
      </dsp:txBody>
      <dsp:txXfrm>
        <a:off x="457" y="166574"/>
        <a:ext cx="1784308" cy="1070585"/>
      </dsp:txXfrm>
    </dsp:sp>
    <dsp:sp modelId="{6D2FF3AF-A6F8-473F-B42F-94BFA22BF2BE}">
      <dsp:nvSpPr>
        <dsp:cNvPr id="0" name=""/>
        <dsp:cNvSpPr/>
      </dsp:nvSpPr>
      <dsp:spPr>
        <a:xfrm>
          <a:off x="1963196" y="166574"/>
          <a:ext cx="1784308" cy="1070585"/>
        </a:xfrm>
        <a:prstGeom prst="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4572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/>
            <a:t>The</a:t>
          </a:r>
          <a:r>
            <a:rPr lang="en-US" sz="1400" b="1" kern="1200" dirty="0"/>
            <a:t> 2025 allocation was $578,864, a 2% </a:t>
          </a:r>
          <a:r>
            <a:rPr lang="en-US" sz="1400" b="0" kern="1200" dirty="0"/>
            <a:t>decrease from 2024, about $22,000 less &amp; the l</a:t>
          </a:r>
          <a:r>
            <a:rPr lang="en-US" sz="1400" b="1" kern="1200" dirty="0"/>
            <a:t>owest since 2017.</a:t>
          </a:r>
          <a:endParaRPr lang="en-US" sz="1400" kern="1200" dirty="0"/>
        </a:p>
      </dsp:txBody>
      <dsp:txXfrm>
        <a:off x="1963196" y="166574"/>
        <a:ext cx="1784308" cy="1070585"/>
      </dsp:txXfrm>
    </dsp:sp>
    <dsp:sp modelId="{FCE87BE3-D6E2-4FD9-A08D-48705927290B}">
      <dsp:nvSpPr>
        <dsp:cNvPr id="0" name=""/>
        <dsp:cNvSpPr/>
      </dsp:nvSpPr>
      <dsp:spPr>
        <a:xfrm>
          <a:off x="457" y="1415590"/>
          <a:ext cx="1784308" cy="1070585"/>
        </a:xfrm>
        <a:prstGeom prst="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4572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Public Service Activities: </a:t>
          </a:r>
          <a:br>
            <a:rPr lang="en-US" sz="1400" b="1" kern="1200" dirty="0"/>
          </a:br>
          <a:r>
            <a:rPr lang="en-US" sz="1400" b="0" kern="1200" dirty="0"/>
            <a:t>account for 10-15% of annual allocation ($86,800 for 2025).</a:t>
          </a:r>
        </a:p>
      </dsp:txBody>
      <dsp:txXfrm>
        <a:off x="457" y="1415590"/>
        <a:ext cx="1784308" cy="1070585"/>
      </dsp:txXfrm>
    </dsp:sp>
    <dsp:sp modelId="{3B56F4EE-51B8-4238-80F7-975022433DEE}">
      <dsp:nvSpPr>
        <dsp:cNvPr id="0" name=""/>
        <dsp:cNvSpPr/>
      </dsp:nvSpPr>
      <dsp:spPr>
        <a:xfrm>
          <a:off x="1963196" y="1415590"/>
          <a:ext cx="1784308" cy="1070585"/>
        </a:xfrm>
        <a:prstGeom prst="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4572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/>
            <a:t>On average, </a:t>
          </a:r>
          <a:r>
            <a:rPr lang="en-US" sz="1400" b="1" kern="1200" dirty="0"/>
            <a:t>4 to 6 Public Service Activities </a:t>
          </a:r>
          <a:r>
            <a:rPr lang="en-US" sz="1400" b="0" kern="1200" dirty="0"/>
            <a:t>receive funding annually.</a:t>
          </a:r>
        </a:p>
      </dsp:txBody>
      <dsp:txXfrm>
        <a:off x="1963196" y="1415590"/>
        <a:ext cx="1784308" cy="1070585"/>
      </dsp:txXfrm>
    </dsp:sp>
    <dsp:sp modelId="{01FDBA1C-788E-4531-8087-69B6466AF2EA}">
      <dsp:nvSpPr>
        <dsp:cNvPr id="0" name=""/>
        <dsp:cNvSpPr/>
      </dsp:nvSpPr>
      <dsp:spPr>
        <a:xfrm>
          <a:off x="457" y="2664606"/>
          <a:ext cx="1784308" cy="1070585"/>
        </a:xfrm>
        <a:prstGeom prst="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4572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Internal Public Facilities </a:t>
          </a:r>
          <a:r>
            <a:rPr lang="en-US" sz="1400" b="0" kern="1200" dirty="0"/>
            <a:t>are funded annually, with occasional support for external projects.  </a:t>
          </a:r>
        </a:p>
      </dsp:txBody>
      <dsp:txXfrm>
        <a:off x="457" y="2664606"/>
        <a:ext cx="1784308" cy="1070585"/>
      </dsp:txXfrm>
    </dsp:sp>
    <dsp:sp modelId="{F8A80835-DB68-46E0-9B96-42E1CFF406C1}">
      <dsp:nvSpPr>
        <dsp:cNvPr id="0" name=""/>
        <dsp:cNvSpPr/>
      </dsp:nvSpPr>
      <dsp:spPr>
        <a:xfrm>
          <a:off x="1963196" y="2664606"/>
          <a:ext cx="1784308" cy="1070585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4572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Internal Housing projects </a:t>
          </a:r>
          <a:r>
            <a:rPr lang="en-US" sz="1400" b="0" kern="1200" dirty="0"/>
            <a:t>include</a:t>
          </a:r>
          <a:r>
            <a:rPr lang="en-US" sz="1400" b="1" kern="1200" dirty="0"/>
            <a:t> Housing Rehabilitation </a:t>
          </a:r>
          <a:r>
            <a:rPr lang="en-US" sz="1400" b="0" kern="1200" dirty="0"/>
            <a:t>&amp;</a:t>
          </a:r>
          <a:r>
            <a:rPr lang="en-US" sz="1400" b="1" kern="1200" dirty="0"/>
            <a:t> Property Acquisition</a:t>
          </a:r>
          <a:endParaRPr lang="en-US" sz="1400" kern="1200" dirty="0"/>
        </a:p>
      </dsp:txBody>
      <dsp:txXfrm>
        <a:off x="1963196" y="2664606"/>
        <a:ext cx="1784308" cy="10705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B31EAC-7ADA-486C-8934-1939C6B462FD}">
      <dsp:nvSpPr>
        <dsp:cNvPr id="0" name=""/>
        <dsp:cNvSpPr/>
      </dsp:nvSpPr>
      <dsp:spPr>
        <a:xfrm>
          <a:off x="2453672" y="2001575"/>
          <a:ext cx="2103116" cy="1828797"/>
        </a:xfrm>
        <a:prstGeom prst="hexagon">
          <a:avLst>
            <a:gd name="adj" fmla="val 28570"/>
            <a:gd name="vf" fmla="val 115470"/>
          </a:avLst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300" b="1" kern="1200" dirty="0">
              <a:latin typeface="+mn-lt"/>
              <a:cs typeface="Arial" panose="020B0604020202020204" pitchFamily="34" charset="0"/>
            </a:rPr>
            <a:t>Application Process</a:t>
          </a:r>
          <a:endParaRPr lang="en-US" sz="2300" kern="1200" dirty="0"/>
        </a:p>
      </dsp:txBody>
      <dsp:txXfrm>
        <a:off x="2803094" y="2305420"/>
        <a:ext cx="1404272" cy="1221107"/>
      </dsp:txXfrm>
    </dsp:sp>
    <dsp:sp modelId="{749E525B-F384-4082-AD0A-7B31694C04B0}">
      <dsp:nvSpPr>
        <dsp:cNvPr id="0" name=""/>
        <dsp:cNvSpPr/>
      </dsp:nvSpPr>
      <dsp:spPr>
        <a:xfrm>
          <a:off x="3807027" y="891794"/>
          <a:ext cx="902329" cy="777476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BD42DE-4A28-4B8B-9C4D-5D82515C8077}">
      <dsp:nvSpPr>
        <dsp:cNvPr id="0" name=""/>
        <dsp:cNvSpPr/>
      </dsp:nvSpPr>
      <dsp:spPr>
        <a:xfrm>
          <a:off x="2366823" y="-3772"/>
          <a:ext cx="2285991" cy="1828801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>
              <a:latin typeface="+mn-lt"/>
              <a:cs typeface="Arial" panose="020B0604020202020204" pitchFamily="34" charset="0"/>
            </a:rPr>
            <a:t>Citizen Advisory Committee sets the schedule for public hearings &amp; the working session for next program year.</a:t>
          </a:r>
          <a:endParaRPr lang="en-US" sz="1400" kern="1200" dirty="0"/>
        </a:p>
      </dsp:txBody>
      <dsp:txXfrm>
        <a:off x="2731485" y="287959"/>
        <a:ext cx="1556667" cy="1245339"/>
      </dsp:txXfrm>
    </dsp:sp>
    <dsp:sp modelId="{8996E62E-5B5D-4F9F-B473-15E45F7C2403}">
      <dsp:nvSpPr>
        <dsp:cNvPr id="0" name=""/>
        <dsp:cNvSpPr/>
      </dsp:nvSpPr>
      <dsp:spPr>
        <a:xfrm>
          <a:off x="4860116" y="2345261"/>
          <a:ext cx="902329" cy="777476"/>
        </a:xfrm>
        <a:prstGeom prst="stripedRightArrow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65E8FD-7B20-4817-BB5C-90D5848E3955}">
      <dsp:nvSpPr>
        <dsp:cNvPr id="0" name=""/>
        <dsp:cNvSpPr/>
      </dsp:nvSpPr>
      <dsp:spPr>
        <a:xfrm>
          <a:off x="4158175" y="1064008"/>
          <a:ext cx="2285991" cy="1828801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Hold at least 2 Public Hearings for citizen comments related to the CDBG program; receive applicant’s proposals.</a:t>
          </a:r>
          <a:endParaRPr lang="en-US" sz="1400" kern="1200" dirty="0"/>
        </a:p>
      </dsp:txBody>
      <dsp:txXfrm>
        <a:off x="4522837" y="1355739"/>
        <a:ext cx="1556667" cy="1245339"/>
      </dsp:txXfrm>
    </dsp:sp>
    <dsp:sp modelId="{C27BC804-DE75-4CF3-AD0A-5A928D76272D}">
      <dsp:nvSpPr>
        <dsp:cNvPr id="0" name=""/>
        <dsp:cNvSpPr/>
      </dsp:nvSpPr>
      <dsp:spPr>
        <a:xfrm>
          <a:off x="4128573" y="3985952"/>
          <a:ext cx="902329" cy="777476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13359F-777D-40B2-844B-83F8DB8FCE75}">
      <dsp:nvSpPr>
        <dsp:cNvPr id="0" name=""/>
        <dsp:cNvSpPr/>
      </dsp:nvSpPr>
      <dsp:spPr>
        <a:xfrm>
          <a:off x="4164113" y="2983215"/>
          <a:ext cx="2285991" cy="182880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en-US" sz="1400" b="1" kern="1200" dirty="0">
              <a:latin typeface="+mn-lt"/>
              <a:cs typeface="Arial" panose="020B0604020202020204" pitchFamily="34" charset="0"/>
            </a:rPr>
            <a:t>Provide committee full applications to review along with scoring sheet to for evaluation.</a:t>
          </a:r>
          <a:endParaRPr lang="en-US" sz="1400" kern="1200" dirty="0"/>
        </a:p>
      </dsp:txBody>
      <dsp:txXfrm>
        <a:off x="4528775" y="3274946"/>
        <a:ext cx="1556667" cy="1245339"/>
      </dsp:txXfrm>
    </dsp:sp>
    <dsp:sp modelId="{90B8C344-B8B2-42DB-9B02-925FC8F296A0}">
      <dsp:nvSpPr>
        <dsp:cNvPr id="0" name=""/>
        <dsp:cNvSpPr/>
      </dsp:nvSpPr>
      <dsp:spPr>
        <a:xfrm>
          <a:off x="2313900" y="4156262"/>
          <a:ext cx="902329" cy="777476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5FE05E-ABCF-4748-B077-23A2BCE5528D}">
      <dsp:nvSpPr>
        <dsp:cNvPr id="0" name=""/>
        <dsp:cNvSpPr/>
      </dsp:nvSpPr>
      <dsp:spPr>
        <a:xfrm>
          <a:off x="2329566" y="3963843"/>
          <a:ext cx="2285991" cy="1828801"/>
        </a:xfrm>
        <a:prstGeom prst="hexagon">
          <a:avLst>
            <a:gd name="adj" fmla="val 28570"/>
            <a:gd name="vf" fmla="val 115470"/>
          </a:avLst>
        </a:prstGeom>
        <a:solidFill>
          <a:srgbClr val="8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>
              <a:latin typeface="+mn-lt"/>
              <a:cs typeface="Arial" panose="020B0604020202020204" pitchFamily="34" charset="0"/>
            </a:rPr>
            <a:t>Committee holds a “Working Session” to discuss proposals to recommend funding. Scoring sheets supports decision-making. </a:t>
          </a:r>
          <a:endParaRPr lang="en-US" sz="1400" kern="1200" dirty="0"/>
        </a:p>
      </dsp:txBody>
      <dsp:txXfrm>
        <a:off x="2694228" y="4255574"/>
        <a:ext cx="1556667" cy="1245339"/>
      </dsp:txXfrm>
    </dsp:sp>
    <dsp:sp modelId="{56373C75-B440-4383-87A5-00E28DF032A4}">
      <dsp:nvSpPr>
        <dsp:cNvPr id="0" name=""/>
        <dsp:cNvSpPr/>
      </dsp:nvSpPr>
      <dsp:spPr>
        <a:xfrm>
          <a:off x="1243565" y="2703378"/>
          <a:ext cx="902329" cy="777476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44D3A3-05CE-4DE3-ADD5-0479529D52BC}">
      <dsp:nvSpPr>
        <dsp:cNvPr id="0" name=""/>
        <dsp:cNvSpPr/>
      </dsp:nvSpPr>
      <dsp:spPr>
        <a:xfrm>
          <a:off x="532005" y="2941248"/>
          <a:ext cx="2285991" cy="1828801"/>
        </a:xfrm>
        <a:prstGeom prst="hexagon">
          <a:avLst>
            <a:gd name="adj" fmla="val 28570"/>
            <a:gd name="vf" fmla="val 115470"/>
          </a:avLst>
        </a:prstGeom>
        <a:solidFill>
          <a:srgbClr val="76585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/>
            <a:t>Present funding recommendations to Finance Committee &amp; Common Council; Committee Chair attends meetings with staff. </a:t>
          </a:r>
          <a:endParaRPr lang="en-US" sz="1400" kern="1200" dirty="0"/>
        </a:p>
      </dsp:txBody>
      <dsp:txXfrm>
        <a:off x="896667" y="3232979"/>
        <a:ext cx="1556667" cy="1245339"/>
      </dsp:txXfrm>
    </dsp:sp>
    <dsp:sp modelId="{25CFE0AA-EB04-44BB-A432-0DA2579FA6D1}">
      <dsp:nvSpPr>
        <dsp:cNvPr id="0" name=""/>
        <dsp:cNvSpPr/>
      </dsp:nvSpPr>
      <dsp:spPr>
        <a:xfrm>
          <a:off x="506997" y="984122"/>
          <a:ext cx="2285991" cy="182880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Committee is available as needed for CDBG-related meetings or public hearings. </a:t>
          </a:r>
        </a:p>
      </dsp:txBody>
      <dsp:txXfrm>
        <a:off x="871659" y="1275853"/>
        <a:ext cx="1556667" cy="12453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737076-1078-4499-9D79-7BC94C008F93}">
      <dsp:nvSpPr>
        <dsp:cNvPr id="0" name=""/>
        <dsp:cNvSpPr/>
      </dsp:nvSpPr>
      <dsp:spPr>
        <a:xfrm>
          <a:off x="-321388" y="0"/>
          <a:ext cx="8529476" cy="5561481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D109F66-6825-4C34-BAB0-6007493D5B76}">
      <dsp:nvSpPr>
        <dsp:cNvPr id="0" name=""/>
        <dsp:cNvSpPr/>
      </dsp:nvSpPr>
      <dsp:spPr>
        <a:xfrm>
          <a:off x="1690950" y="528340"/>
          <a:ext cx="2168977" cy="216897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Less </a:t>
          </a:r>
        </a:p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Political</a:t>
          </a:r>
        </a:p>
      </dsp:txBody>
      <dsp:txXfrm>
        <a:off x="1796831" y="634221"/>
        <a:ext cx="1957215" cy="1957215"/>
      </dsp:txXfrm>
    </dsp:sp>
    <dsp:sp modelId="{6EE482E2-510A-49A8-B346-35898DFA0D36}">
      <dsp:nvSpPr>
        <dsp:cNvPr id="0" name=""/>
        <dsp:cNvSpPr/>
      </dsp:nvSpPr>
      <dsp:spPr>
        <a:xfrm>
          <a:off x="4026772" y="528340"/>
          <a:ext cx="2168977" cy="216897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Different Neighborhoods Represented</a:t>
          </a:r>
        </a:p>
      </dsp:txBody>
      <dsp:txXfrm>
        <a:off x="4132653" y="634221"/>
        <a:ext cx="1957215" cy="1957215"/>
      </dsp:txXfrm>
    </dsp:sp>
    <dsp:sp modelId="{11B74D3E-89A1-4DBD-96BE-50AE9BF52BFE}">
      <dsp:nvSpPr>
        <dsp:cNvPr id="0" name=""/>
        <dsp:cNvSpPr/>
      </dsp:nvSpPr>
      <dsp:spPr>
        <a:xfrm>
          <a:off x="1690950" y="2864162"/>
          <a:ext cx="2168977" cy="216897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Less Intimidating for Applicants</a:t>
          </a:r>
        </a:p>
      </dsp:txBody>
      <dsp:txXfrm>
        <a:off x="1796831" y="2970043"/>
        <a:ext cx="1957215" cy="1957215"/>
      </dsp:txXfrm>
    </dsp:sp>
    <dsp:sp modelId="{31ADB113-F4D3-4D84-9E9F-60677D1D562D}">
      <dsp:nvSpPr>
        <dsp:cNvPr id="0" name=""/>
        <dsp:cNvSpPr/>
      </dsp:nvSpPr>
      <dsp:spPr>
        <a:xfrm>
          <a:off x="4026772" y="2864162"/>
          <a:ext cx="2168977" cy="216897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Friendlier Environment</a:t>
          </a:r>
        </a:p>
      </dsp:txBody>
      <dsp:txXfrm>
        <a:off x="4132653" y="2970043"/>
        <a:ext cx="1957215" cy="19572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81D985-DAE3-4A92-8B3E-548CE180964F}">
      <dsp:nvSpPr>
        <dsp:cNvPr id="0" name=""/>
        <dsp:cNvSpPr/>
      </dsp:nvSpPr>
      <dsp:spPr>
        <a:xfrm>
          <a:off x="383381" y="2555"/>
          <a:ext cx="3537670" cy="212260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200" b="1" kern="1200" dirty="0"/>
            <a:t>Maintaining full committee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200" b="1" kern="1200" dirty="0"/>
            <a:t>membership</a:t>
          </a:r>
          <a:endParaRPr lang="en-US" sz="3400" b="1" kern="1200" dirty="0"/>
        </a:p>
      </dsp:txBody>
      <dsp:txXfrm>
        <a:off x="383381" y="2555"/>
        <a:ext cx="3537670" cy="2122602"/>
      </dsp:txXfrm>
    </dsp:sp>
    <dsp:sp modelId="{90DB267C-A398-4490-9AF6-5D008D37B18D}">
      <dsp:nvSpPr>
        <dsp:cNvPr id="0" name=""/>
        <dsp:cNvSpPr/>
      </dsp:nvSpPr>
      <dsp:spPr>
        <a:xfrm>
          <a:off x="4274819" y="2555"/>
          <a:ext cx="3537670" cy="212260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200" b="1" kern="1200" dirty="0"/>
            <a:t>Lack of communication for missed meetings</a:t>
          </a:r>
        </a:p>
      </dsp:txBody>
      <dsp:txXfrm>
        <a:off x="4274819" y="2555"/>
        <a:ext cx="3537670" cy="2122602"/>
      </dsp:txXfrm>
    </dsp:sp>
    <dsp:sp modelId="{B0ECC4B8-7227-425E-B4C2-494C6A13C0CA}">
      <dsp:nvSpPr>
        <dsp:cNvPr id="0" name=""/>
        <dsp:cNvSpPr/>
      </dsp:nvSpPr>
      <dsp:spPr>
        <a:xfrm>
          <a:off x="383381" y="2478925"/>
          <a:ext cx="3537670" cy="212260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200" b="1" kern="1200" dirty="0"/>
            <a:t>Committees' perspective may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200" b="1" kern="1200" dirty="0"/>
            <a:t>differ from City priorities</a:t>
          </a:r>
        </a:p>
      </dsp:txBody>
      <dsp:txXfrm>
        <a:off x="383381" y="2478925"/>
        <a:ext cx="3537670" cy="2122602"/>
      </dsp:txXfrm>
    </dsp:sp>
    <dsp:sp modelId="{BAD5391C-BDEC-4B3A-A5AF-28FFB678DFCB}">
      <dsp:nvSpPr>
        <dsp:cNvPr id="0" name=""/>
        <dsp:cNvSpPr/>
      </dsp:nvSpPr>
      <dsp:spPr>
        <a:xfrm>
          <a:off x="4274819" y="2478925"/>
          <a:ext cx="3537670" cy="212260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200" b="1" kern="1200" dirty="0"/>
            <a:t>Recommendations only; final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200" b="1" kern="1200" dirty="0"/>
            <a:t>decision rests with Council</a:t>
          </a:r>
        </a:p>
      </dsp:txBody>
      <dsp:txXfrm>
        <a:off x="4274819" y="2478925"/>
        <a:ext cx="3537670" cy="2122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4F084-CF3B-F3C1-1770-0A589B3203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31D00A-16AE-404B-898F-FF8A527C13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A15FF-45FF-BA62-6CA9-D4D8DB257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446B-EC90-4A57-828B-AB396BFF099F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BE23C-30E5-51EA-EEDD-A3E51598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9C5F2-9BFF-02AA-A1A4-24274F7D1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C208-5E92-4D0E-95BB-FF6E002D7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71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59DBD-909A-086B-2EE1-9E1081F6F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389D76-2FEC-F18C-A19A-95A44B9CD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A049A-24C4-16EB-E8DB-B5D59CDA8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446B-EC90-4A57-828B-AB396BFF099F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23A183-7319-A1D4-1B31-403BBEEAC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74EB3-088E-8E22-6B5E-29A7E73BA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C208-5E92-4D0E-95BB-FF6E002D7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13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70D72D-C75F-2B86-C4AC-A500F2826A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52D6E4-E1AD-32F0-7783-D43D4775C5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A89FC3-64F8-E457-93D6-6EDB3CE01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446B-EC90-4A57-828B-AB396BFF099F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5B79B-01E0-3665-9445-4C517A142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8E66C-33D2-EE57-519B-5BDBB468E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C208-5E92-4D0E-95BB-FF6E002D7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213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FE58F-B456-4E60-2006-6DDD31F0A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87142-57BF-1EC6-7EB2-5A6A133AD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23D58-CB50-2186-AA90-D81EE40EF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446B-EC90-4A57-828B-AB396BFF099F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BE181-F86F-9B89-20DE-768E6C653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C4D4B-9CD6-3E2E-D839-65708EBA1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C208-5E92-4D0E-95BB-FF6E002D7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81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12CE3-A5C9-8A28-0ADB-0ECEC6EA6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0AE75E-F377-3FFE-7EC5-7FCEDF922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79B00A-F78D-34F4-52FA-0A57E082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446B-EC90-4A57-828B-AB396BFF099F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640D8-5342-1569-E132-9A6F663C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117CD-525D-955D-D9AD-73D606D68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C208-5E92-4D0E-95BB-FF6E002D7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070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6E6C8-A8E0-F697-0357-CA807AC35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47FFB-AFB4-18E9-3C1B-B456F5CC85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5A52A-A99A-B40D-549D-41C03FF85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5A0144-65FA-F011-D38E-E283E41BA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446B-EC90-4A57-828B-AB396BFF099F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74F32B-163F-25E7-E05E-A66D83DE5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9816F1-3734-01B1-F3C1-6E8CD30F7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C208-5E92-4D0E-95BB-FF6E002D7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46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1D2DC-B2D3-B762-3C86-D22133029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E880D-8367-C0DA-58C1-546E191A8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E074DC-6F91-3756-8698-43C28C9AD2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2F3D25-5EFC-3896-BF87-100BDDAC08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596B3E-995E-FFD0-D9FA-5B9B0EA42A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CA7335-B2B4-9AA7-CC13-2A6C88ABE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446B-EC90-4A57-828B-AB396BFF099F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C8BD1A-EAD8-6927-7493-D1FB100E7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6B3141-9EE7-4772-C0DD-91FE97EBC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C208-5E92-4D0E-95BB-FF6E002D7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6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A73C3-4857-7677-2DC4-756DE1DA1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8298E-D75F-30C4-528C-D651C8546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446B-EC90-4A57-828B-AB396BFF099F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9A81BD-D9A6-5DC1-1A56-1FB189FF5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6815BF-D612-1CF2-B993-6FA828C75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C208-5E92-4D0E-95BB-FF6E002D7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37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70D948-0E96-EA77-117C-A10B02DFE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446B-EC90-4A57-828B-AB396BFF099F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6FE576-4715-DF9D-277A-7101FCD8D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188E5B-0A80-2B72-5722-CEC307104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C208-5E92-4D0E-95BB-FF6E002D7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786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D5354-359C-78E4-C0A1-AFFC2C0DE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88C5A-C5EC-CD0D-B068-61F08DD1B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349F30-99F5-DD88-BF38-9F5F69D461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F5BE51-0F1B-2A73-3EC7-D5D78997A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446B-EC90-4A57-828B-AB396BFF099F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119C33-699A-DD77-FC22-26D04FCA5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4204C2-FADF-EA76-A59A-B5E93CF6E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C208-5E92-4D0E-95BB-FF6E002D7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158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07C46-0612-0BED-2C38-3E624A526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9234CD-AB91-2011-9093-61AB09DD1C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17B1ED-D70E-9BA3-66BD-92809336BE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3AD461-95DE-0E0A-87B5-C2A5E6A6B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446B-EC90-4A57-828B-AB396BFF099F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18C4D8-D934-86A0-6AA9-5DFB4176F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26FF33-4A38-618E-3094-63A8AFB02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C208-5E92-4D0E-95BB-FF6E002D7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64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A7D202-A5E2-E4FB-A6EE-55590FE57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5C843A-97F9-B9A1-623A-19B142808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7346D8-80E4-09D7-FB56-4BAD421E9A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7446B-EC90-4A57-828B-AB396BFF099F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73018-A09E-C913-EC50-E89555EA42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06A6AE-19AC-C98A-7B58-B73F7E337C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6C208-5E92-4D0E-95BB-FF6E002D7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8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1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2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microsoft.com/office/2007/relationships/hdphoto" Target="../media/hdphoto2.wdp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eeting-cooperation-personal-1015590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tammy.stratz@ci.wausau.wi.us" TargetMode="External"/><Relationship Id="rId5" Type="http://schemas.openxmlformats.org/officeDocument/2006/relationships/image" Target="../media/image29.jpeg"/><Relationship Id="rId4" Type="http://schemas.openxmlformats.org/officeDocument/2006/relationships/hyperlink" Target="https://freepngimg.com/png/88521-icons-text-question-illustration-mark-comput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889DCD6-AD91-1CA7-3EFC-20D3C9D0DAC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" y="0"/>
            <a:ext cx="9144003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074" y="5216887"/>
            <a:ext cx="8665131" cy="1440394"/>
          </a:xfrm>
        </p:spPr>
        <p:txBody>
          <a:bodyPr wrap="square" lIns="0" tIns="0" rIns="0" bIns="0" anchor="ctr" anchorCtr="0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How Behind</a:t>
            </a:r>
          </a:p>
          <a:p>
            <a:pPr algn="r">
              <a:spcBef>
                <a:spcPts val="0"/>
              </a:spcBef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CDBG Project Selection</a:t>
            </a:r>
          </a:p>
          <a:p>
            <a:pPr algn="r">
              <a:spcBef>
                <a:spcPts val="0"/>
              </a:spcBef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February 4, 2026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A7F85229-507A-DFE9-CAD5-F0B79C99B8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29" y="33760"/>
            <a:ext cx="2466362" cy="212107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1E36281-E053-D765-90CB-7A24DD1CAD15}"/>
              </a:ext>
            </a:extLst>
          </p:cNvPr>
          <p:cNvSpPr/>
          <p:nvPr/>
        </p:nvSpPr>
        <p:spPr>
          <a:xfrm>
            <a:off x="297074" y="2095635"/>
            <a:ext cx="2741071" cy="30777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400" b="1" cap="small" spc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Community Development Department</a:t>
            </a:r>
          </a:p>
        </p:txBody>
      </p:sp>
      <p:pic>
        <p:nvPicPr>
          <p:cNvPr id="17" name="Picture 16" descr="Logo">
            <a:extLst>
              <a:ext uri="{FF2B5EF4-FFF2-40B4-BE49-F238E27FC236}">
                <a16:creationId xmlns:a16="http://schemas.microsoft.com/office/drawing/2014/main" id="{432EE7C6-2594-D51F-4E67-D552A5E22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724" y="200719"/>
            <a:ext cx="2209847" cy="83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690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148"/>
            <a:ext cx="9144000" cy="553998"/>
          </a:xfrm>
        </p:spPr>
        <p:txBody>
          <a:bodyPr lIns="0" tIns="0" rIns="0" bIns="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Stats Behind Wausau</a:t>
            </a:r>
          </a:p>
        </p:txBody>
      </p:sp>
      <p:graphicFrame>
        <p:nvGraphicFramePr>
          <p:cNvPr id="15" name="TextBox 8">
            <a:extLst>
              <a:ext uri="{FF2B5EF4-FFF2-40B4-BE49-F238E27FC236}">
                <a16:creationId xmlns:a16="http://schemas.microsoft.com/office/drawing/2014/main" id="{AF8D17F0-8F17-3971-E356-C40569CB53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2278794"/>
              </p:ext>
            </p:extLst>
          </p:nvPr>
        </p:nvGraphicFramePr>
        <p:xfrm>
          <a:off x="1005839" y="1074534"/>
          <a:ext cx="7749971" cy="5783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" name="Graphic 19" descr="Heart With Arrow with solid fill">
            <a:extLst>
              <a:ext uri="{FF2B5EF4-FFF2-40B4-BE49-F238E27FC236}">
                <a16:creationId xmlns:a16="http://schemas.microsoft.com/office/drawing/2014/main" id="{6AD18318-8D45-BACD-1E5D-7A58A8B04EDA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-20000" contrast="20000"/>
            <a:alphaModFix amt="70000"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30404" y="32004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470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2056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" y="0"/>
            <a:ext cx="4571993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0" y="0"/>
            <a:ext cx="4571992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050987" y="651613"/>
            <a:ext cx="3497790" cy="99719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ea typeface="+mj-ea"/>
                <a:cs typeface="+mj-cs"/>
              </a:rPr>
              <a:t>Wausau CDBG Statistics</a:t>
            </a: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50987" y="2267042"/>
            <a:ext cx="3429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community block grant wisconsin imag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600000">
            <a:off x="679350" y="2193417"/>
            <a:ext cx="3213305" cy="108010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large crowd of people in a city square">
            <a:extLst>
              <a:ext uri="{FF2B5EF4-FFF2-40B4-BE49-F238E27FC236}">
                <a16:creationId xmlns:a16="http://schemas.microsoft.com/office/drawing/2014/main" id="{75F73E42-4256-7687-E796-A749AECA3A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55" y="3490539"/>
            <a:ext cx="3213301" cy="2409975"/>
          </a:xfrm>
          <a:prstGeom prst="rect">
            <a:avLst/>
          </a:prstGeom>
        </p:spPr>
      </p:pic>
      <p:graphicFrame>
        <p:nvGraphicFramePr>
          <p:cNvPr id="2052" name="Content Placeholder 2">
            <a:extLst>
              <a:ext uri="{FF2B5EF4-FFF2-40B4-BE49-F238E27FC236}">
                <a16:creationId xmlns:a16="http://schemas.microsoft.com/office/drawing/2014/main" id="{8AEBACEE-78CE-882E-EFBD-4C788F61E5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7148170"/>
              </p:ext>
            </p:extLst>
          </p:nvPr>
        </p:nvGraphicFramePr>
        <p:xfrm>
          <a:off x="5050979" y="2312763"/>
          <a:ext cx="3747963" cy="3901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740390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090569"/>
            <a:ext cx="32232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D5DC7DB-4DBC-6342-AECA-BD4738DA4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039" y="2330505"/>
            <a:ext cx="3711866" cy="39795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37160" marR="0" lvl="0" indent="-137160" fontAlgn="base">
              <a:spcAft>
                <a:spcPts val="600"/>
              </a:spcAft>
              <a:buClrTx/>
              <a:buSzPct val="75000"/>
              <a:buFont typeface="Wingdings" panose="05000000000000000000" pitchFamily="2" charset="2"/>
              <a:buChar char="§"/>
              <a:tabLst/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</a:rPr>
              <a:t>10 citizen members + 1 Council member</a:t>
            </a:r>
          </a:p>
          <a:p>
            <a:pPr marL="137160" marR="0" lvl="0" indent="-137160" fontAlgn="base">
              <a:spcAft>
                <a:spcPts val="600"/>
              </a:spcAft>
              <a:buClrTx/>
              <a:buSzPct val="75000"/>
              <a:buFont typeface="Wingdings" panose="05000000000000000000" pitchFamily="2" charset="2"/>
              <a:buChar char="§"/>
              <a:tabLst/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</a:rPr>
              <a:t>Shares priorities from the 5-Year Consolidated Plan</a:t>
            </a:r>
          </a:p>
          <a:p>
            <a:pPr marL="137160" marR="0" lvl="0" indent="-137160" fontAlgn="base">
              <a:spcAft>
                <a:spcPts val="600"/>
              </a:spcAft>
              <a:buClrTx/>
              <a:buSzPct val="75000"/>
              <a:buFont typeface="Wingdings" panose="05000000000000000000" pitchFamily="2" charset="2"/>
              <a:buChar char="§"/>
              <a:tabLst/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</a:rPr>
              <a:t>Provides updates on upcoming and potential projects</a:t>
            </a:r>
          </a:p>
          <a:p>
            <a:pPr marL="137160" marR="0" lvl="0" indent="-137160" fontAlgn="base">
              <a:spcAft>
                <a:spcPts val="600"/>
              </a:spcAft>
              <a:buClrTx/>
              <a:buSzPct val="75000"/>
              <a:buFont typeface="Wingdings" panose="05000000000000000000" pitchFamily="2" charset="2"/>
              <a:buChar char="§"/>
              <a:tabLst/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</a:rPr>
              <a:t>Encourages sharing of new local agency information</a:t>
            </a:r>
          </a:p>
          <a:p>
            <a:pPr marL="137160" marR="0" lvl="0" indent="-137160" fontAlgn="base">
              <a:spcAft>
                <a:spcPts val="600"/>
              </a:spcAft>
              <a:buClrTx/>
              <a:buSzPct val="75000"/>
              <a:buFont typeface="Wingdings" panose="05000000000000000000" pitchFamily="2" charset="2"/>
              <a:buChar char="§"/>
              <a:tabLst/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</a:rPr>
              <a:t>Leverages foundation connections for referrals</a:t>
            </a:r>
          </a:p>
          <a:p>
            <a:pPr marL="137160" marR="0" lvl="0" indent="-137160" fontAlgn="base">
              <a:spcAft>
                <a:spcPts val="600"/>
              </a:spcAft>
              <a:buClrTx/>
              <a:buSzPct val="75000"/>
              <a:buFont typeface="Wingdings" panose="05000000000000000000" pitchFamily="2" charset="2"/>
              <a:buChar char="§"/>
              <a:tabLst/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</a:rPr>
              <a:t>Council member supports advocacy and approvals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513853"/>
            <a:ext cx="4507025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group of people sitting around a table&#10;&#10;AI-generated content may be incorrect.">
            <a:extLst>
              <a:ext uri="{FF2B5EF4-FFF2-40B4-BE49-F238E27FC236}">
                <a16:creationId xmlns:a16="http://schemas.microsoft.com/office/drawing/2014/main" id="{ED5A72D5-99AB-30BB-3C70-1EB7D3D256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970" r="12659" b="-2"/>
          <a:stretch>
            <a:fillRect/>
          </a:stretch>
        </p:blipFill>
        <p:spPr>
          <a:xfrm>
            <a:off x="4483341" y="799352"/>
            <a:ext cx="4069057" cy="52592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A1CE28-D9D5-5B7D-01B8-DBD0CA7A08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371" y="158888"/>
            <a:ext cx="3359895" cy="1772793"/>
          </a:xfrm>
        </p:spPr>
        <p:txBody>
          <a:bodyPr vert="horz" wrap="none" lIns="0" tIns="0" rIns="0" bIns="0" rtlCol="0" anchor="ctr" anchorCtr="0">
            <a:spAutoFit/>
          </a:bodyPr>
          <a:lstStyle/>
          <a:p>
            <a:pPr defTabSz="914400"/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r>
              <a:rPr lang="en-US" sz="36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Citizen Advisory </a:t>
            </a:r>
            <a:br>
              <a:rPr lang="en-US" sz="36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</a:br>
            <a:r>
              <a:rPr lang="en-US" sz="36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Committee</a:t>
            </a:r>
            <a:b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9559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F0CF10-15E0-C854-71EA-074A0BB214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0B661FA8-D8B3-B0E0-36B6-B4A5FEDB6EAD}"/>
              </a:ext>
            </a:extLst>
          </p:cNvPr>
          <p:cNvGrpSpPr/>
          <p:nvPr/>
        </p:nvGrpSpPr>
        <p:grpSpPr>
          <a:xfrm>
            <a:off x="1342359" y="1134980"/>
            <a:ext cx="6380358" cy="5434330"/>
            <a:chOff x="1221459" y="1300277"/>
            <a:chExt cx="6380358" cy="5434330"/>
          </a:xfrm>
        </p:grpSpPr>
        <p:sp>
          <p:nvSpPr>
            <p:cNvPr id="16" name="Arrow: Curved Left 15">
              <a:extLst>
                <a:ext uri="{FF2B5EF4-FFF2-40B4-BE49-F238E27FC236}">
                  <a16:creationId xmlns:a16="http://schemas.microsoft.com/office/drawing/2014/main" id="{95E8BEE0-B120-8493-EDEB-9C1A71E468EF}"/>
                </a:ext>
              </a:extLst>
            </p:cNvPr>
            <p:cNvSpPr/>
            <p:nvPr/>
          </p:nvSpPr>
          <p:spPr>
            <a:xfrm rot="10385704">
              <a:off x="1221459" y="3400898"/>
              <a:ext cx="640080" cy="1188720"/>
            </a:xfrm>
            <a:prstGeom prst="curvedLef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Arrow: Curved Down 12">
              <a:extLst>
                <a:ext uri="{FF2B5EF4-FFF2-40B4-BE49-F238E27FC236}">
                  <a16:creationId xmlns:a16="http://schemas.microsoft.com/office/drawing/2014/main" id="{D61DFE70-E9E2-03D3-5A25-601D4F1A3558}"/>
                </a:ext>
              </a:extLst>
            </p:cNvPr>
            <p:cNvSpPr/>
            <p:nvPr/>
          </p:nvSpPr>
          <p:spPr>
            <a:xfrm rot="12636234">
              <a:off x="2365413" y="6093233"/>
              <a:ext cx="1188720" cy="640080"/>
            </a:xfrm>
            <a:prstGeom prst="curved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Arrow: Curved Down 11">
              <a:extLst>
                <a:ext uri="{FF2B5EF4-FFF2-40B4-BE49-F238E27FC236}">
                  <a16:creationId xmlns:a16="http://schemas.microsoft.com/office/drawing/2014/main" id="{33825E56-1C02-6D3F-C16D-F6AD7A9F1F1C}"/>
                </a:ext>
              </a:extLst>
            </p:cNvPr>
            <p:cNvSpPr/>
            <p:nvPr/>
          </p:nvSpPr>
          <p:spPr>
            <a:xfrm rot="8297532">
              <a:off x="5330217" y="6094527"/>
              <a:ext cx="1188720" cy="640080"/>
            </a:xfrm>
            <a:prstGeom prst="curved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Arrow: Curved Down 9">
              <a:extLst>
                <a:ext uri="{FF2B5EF4-FFF2-40B4-BE49-F238E27FC236}">
                  <a16:creationId xmlns:a16="http://schemas.microsoft.com/office/drawing/2014/main" id="{FB92854C-90BF-B685-CB6E-6373C01E347C}"/>
                </a:ext>
              </a:extLst>
            </p:cNvPr>
            <p:cNvSpPr/>
            <p:nvPr/>
          </p:nvSpPr>
          <p:spPr>
            <a:xfrm rot="3452820">
              <a:off x="6687417" y="3697402"/>
              <a:ext cx="1188720" cy="640080"/>
            </a:xfrm>
            <a:prstGeom prst="curved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Arrow: Curved Down 8">
              <a:extLst>
                <a:ext uri="{FF2B5EF4-FFF2-40B4-BE49-F238E27FC236}">
                  <a16:creationId xmlns:a16="http://schemas.microsoft.com/office/drawing/2014/main" id="{0F134BA3-9D28-D49D-5DBF-26A206EEF5DD}"/>
                </a:ext>
              </a:extLst>
            </p:cNvPr>
            <p:cNvSpPr/>
            <p:nvPr/>
          </p:nvSpPr>
          <p:spPr>
            <a:xfrm rot="257294">
              <a:off x="5330217" y="1468577"/>
              <a:ext cx="1188720" cy="640080"/>
            </a:xfrm>
            <a:prstGeom prst="curved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Arrow: Curved Left 16">
              <a:extLst>
                <a:ext uri="{FF2B5EF4-FFF2-40B4-BE49-F238E27FC236}">
                  <a16:creationId xmlns:a16="http://schemas.microsoft.com/office/drawing/2014/main" id="{BB980164-2869-6F3B-F42D-617354B824B8}"/>
                </a:ext>
              </a:extLst>
            </p:cNvPr>
            <p:cNvSpPr/>
            <p:nvPr/>
          </p:nvSpPr>
          <p:spPr>
            <a:xfrm rot="13910059">
              <a:off x="2751223" y="1025957"/>
              <a:ext cx="640080" cy="1188720"/>
            </a:xfrm>
            <a:prstGeom prst="curvedLeftArrow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8257DF7-464A-04BF-CCA0-83C351CEC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1068"/>
            <a:ext cx="9144000" cy="66864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600" b="1" spc="50" dirty="0">
                <a:ln w="0"/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ritannic Bold" panose="020B0903060703020204" pitchFamily="34" charset="0"/>
                <a:cs typeface="Arial" panose="020B0604020202020204" pitchFamily="34" charset="0"/>
              </a:rPr>
              <a:t>CDBG Application Process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C0631A37-0524-C9C1-289C-D7D480A01B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4740523"/>
              </p:ext>
            </p:extLst>
          </p:nvPr>
        </p:nvGraphicFramePr>
        <p:xfrm>
          <a:off x="1152324" y="935879"/>
          <a:ext cx="7011019" cy="5832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7963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8BA5F19-D5E1-4ECC-BEC2-DF7AEDFD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0CC88A9-A661-4C48-866E-8734E511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8452002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3CB776-6706-E312-3CA1-985A4ACD7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479" y="486322"/>
            <a:ext cx="7965322" cy="553998"/>
          </a:xfrm>
        </p:spPr>
        <p:txBody>
          <a:bodyPr vert="horz" wrap="none" lIns="0" tIns="0" rIns="0" bIns="0" rtlCol="0" anchor="ctr" anchorCtr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914400">
              <a:lnSpc>
                <a:spcPct val="100000"/>
              </a:lnSpc>
            </a:pPr>
            <a:r>
              <a:rPr lang="en-US" sz="3600" b="1" dirty="0">
                <a:ln/>
                <a:solidFill>
                  <a:schemeClr val="accent2">
                    <a:lumMod val="75000"/>
                  </a:schemeClr>
                </a:solidFill>
                <a:latin typeface="Britannic Bold" panose="020B0903060703020204" pitchFamily="34" charset="0"/>
              </a:rPr>
              <a:t>Scoring Tool for Application Evaluation</a:t>
            </a:r>
          </a:p>
        </p:txBody>
      </p:sp>
      <p:pic>
        <p:nvPicPr>
          <p:cNvPr id="6" name="Content Placeholder 5" descr="A picture containing text&#10;&#10;AI-generated content may be incorrect.">
            <a:extLst>
              <a:ext uri="{FF2B5EF4-FFF2-40B4-BE49-F238E27FC236}">
                <a16:creationId xmlns:a16="http://schemas.microsoft.com/office/drawing/2014/main" id="{58501BA4-4E6B-3377-3349-45AA54F4EF6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4838" r="1307" b="4626"/>
          <a:stretch>
            <a:fillRect/>
          </a:stretch>
        </p:blipFill>
        <p:spPr>
          <a:xfrm>
            <a:off x="295829" y="1121946"/>
            <a:ext cx="4467726" cy="5651945"/>
          </a:xfrm>
          <a:prstGeom prst="rect">
            <a:avLst/>
          </a:prstGeom>
        </p:spPr>
      </p:pic>
      <p:pic>
        <p:nvPicPr>
          <p:cNvPr id="8" name="Content Placeholder 7" descr="Table">
            <a:extLst>
              <a:ext uri="{FF2B5EF4-FFF2-40B4-BE49-F238E27FC236}">
                <a16:creationId xmlns:a16="http://schemas.microsoft.com/office/drawing/2014/main" id="{144D2E18-1F6A-1647-0C06-D00DA95078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2161" r="2572" b="4626"/>
          <a:stretch>
            <a:fillRect/>
          </a:stretch>
        </p:blipFill>
        <p:spPr>
          <a:xfrm>
            <a:off x="4892063" y="1526640"/>
            <a:ext cx="3559939" cy="4554552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FDF195F-784B-4D00-8C92-6FC1B0499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0316" y="6277971"/>
            <a:ext cx="5163684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32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55BAF8C-5CD9-FEBC-C6F1-2FD8F66FB79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678" r="19091" b="4413"/>
          <a:stretch>
            <a:fillRect/>
          </a:stretch>
        </p:blipFill>
        <p:spPr>
          <a:xfrm>
            <a:off x="0" y="120697"/>
            <a:ext cx="914398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47A80A-D7D3-E7B1-743D-E539C7167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" y="554017"/>
            <a:ext cx="9144020" cy="498598"/>
          </a:xfrm>
        </p:spPr>
        <p:txBody>
          <a:bodyPr wrap="square" lIns="0" tIns="0" rIns="0" bIns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>
                <a:ln/>
                <a:solidFill>
                  <a:schemeClr val="accent2">
                    <a:lumMod val="75000"/>
                  </a:schemeClr>
                </a:solidFill>
                <a:latin typeface="Britannic Bold" panose="020B0903060703020204" pitchFamily="34" charset="0"/>
              </a:rPr>
              <a:t>Pros of a Citizen Advisory Committee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121AF0F-B761-4EE7-B84F-34F4BAA86E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5529328"/>
              </p:ext>
            </p:extLst>
          </p:nvPr>
        </p:nvGraphicFramePr>
        <p:xfrm>
          <a:off x="628640" y="1175822"/>
          <a:ext cx="7886700" cy="5561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90330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A1FB33-E127-C00D-34DB-1BD12D64D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8" y="887789"/>
            <a:ext cx="9126043" cy="498598"/>
          </a:xfr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3600" spc="1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Cons of Citizen Advisory Committee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A43D0689-6637-4EFF-02EC-B066FF7CD1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1799927"/>
              </p:ext>
            </p:extLst>
          </p:nvPr>
        </p:nvGraphicFramePr>
        <p:xfrm>
          <a:off x="483042" y="1997242"/>
          <a:ext cx="8195871" cy="4604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7449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F36CA75-CFBF-4844-B719-8FE9EBADA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D4A84B9-E564-4DD0-97F8-DBF1C460C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A599609-F5C2-4A0B-A992-913F814A6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02382E0-0A09-46AE-B955-B911CAFE7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DE75D4A-0965-4973-BE75-DECCAC9A9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Picture 10" descr="Icon">
            <a:extLst>
              <a:ext uri="{FF2B5EF4-FFF2-40B4-BE49-F238E27FC236}">
                <a16:creationId xmlns:a16="http://schemas.microsoft.com/office/drawing/2014/main" id="{A61E4DEA-8795-DBEF-2438-2228DEEC1A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5499" r="7834"/>
          <a:stretch>
            <a:fillRect/>
          </a:stretch>
        </p:blipFill>
        <p:spPr>
          <a:xfrm>
            <a:off x="20" y="10"/>
            <a:ext cx="4571980" cy="68579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84AA82-B61C-03A5-6E33-0F541B2CB50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1" r="34889"/>
          <a:stretch>
            <a:fillRect/>
          </a:stretch>
        </p:blipFill>
        <p:spPr>
          <a:xfrm>
            <a:off x="4572000" y="10"/>
            <a:ext cx="457200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3973" y="552807"/>
            <a:ext cx="7351391" cy="2790331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defTabSz="914400"/>
            <a:r>
              <a:rPr lang="en-US" sz="42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Questions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8042" y="3428999"/>
            <a:ext cx="7351391" cy="2614231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pPr algn="r" defTabSz="914400"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Tammy Stratz</a:t>
            </a:r>
          </a:p>
          <a:p>
            <a:pPr algn="r" defTabSz="914400"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 Development Manager</a:t>
            </a:r>
          </a:p>
          <a:p>
            <a:pPr algn="r" defTabSz="914400">
              <a:lnSpc>
                <a:spcPct val="100000"/>
              </a:lnSpc>
              <a:spcBef>
                <a:spcPts val="0"/>
              </a:spcBef>
              <a:buSzPct val="125000"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407 Grant St. | Wausau, WI</a:t>
            </a:r>
          </a:p>
          <a:p>
            <a:pPr algn="r" defTabSz="914400">
              <a:lnSpc>
                <a:spcPct val="100000"/>
              </a:lnSpc>
              <a:spcBef>
                <a:spcPts val="0"/>
              </a:spcBef>
              <a:buSzPct val="125000"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715-261-6682</a:t>
            </a:r>
          </a:p>
          <a:p>
            <a:pPr algn="r" defTabSz="914400">
              <a:lnSpc>
                <a:spcPct val="100000"/>
              </a:lnSpc>
              <a:spcBef>
                <a:spcPts val="0"/>
              </a:spcBef>
              <a:buSzPct val="125000"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tammy.stratz@wausauwi.gov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5856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5438</TotalTime>
  <Words>363</Words>
  <Application>Microsoft Office PowerPoint</Application>
  <PresentationFormat>On-screen Show (4:3)</PresentationFormat>
  <Paragraphs>58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Narrow</vt:lpstr>
      <vt:lpstr>Britannic Bold</vt:lpstr>
      <vt:lpstr>Calibri</vt:lpstr>
      <vt:lpstr>Calibri Light</vt:lpstr>
      <vt:lpstr>Wingdings</vt:lpstr>
      <vt:lpstr>Office Theme</vt:lpstr>
      <vt:lpstr>PowerPoint Presentation</vt:lpstr>
      <vt:lpstr>The Stats Behind Wausau</vt:lpstr>
      <vt:lpstr>PowerPoint Presentation</vt:lpstr>
      <vt:lpstr>   Citizen Advisory  Committee </vt:lpstr>
      <vt:lpstr>CDBG Application Process</vt:lpstr>
      <vt:lpstr>Scoring Tool for Application Evaluation</vt:lpstr>
      <vt:lpstr>Pros of a Citizen Advisory Committee</vt:lpstr>
      <vt:lpstr>Cons of Citizen Advisory Committee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Wausau</dc:title>
  <dc:creator>Tammy Stratz</dc:creator>
  <cp:lastModifiedBy>Tammy Stratz</cp:lastModifiedBy>
  <cp:revision>53</cp:revision>
  <dcterms:created xsi:type="dcterms:W3CDTF">2018-10-10T15:25:24Z</dcterms:created>
  <dcterms:modified xsi:type="dcterms:W3CDTF">2026-01-27T14:09:53Z</dcterms:modified>
</cp:coreProperties>
</file>